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3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BBEDEC-C66E-4441-BC29-10DA4599933C}" type="datetimeFigureOut">
              <a:rPr lang="ru-RU" smtClean="0"/>
              <a:pPr/>
              <a:t>26.01.2014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85D94D-0F61-4779-A1F0-8DAA53E9C7A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85D94D-0F61-4779-A1F0-8DAA53E9C7A3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26.01.2014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26.01.2014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26.01.2014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26.01.2014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26.01.2014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26.01.2014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03648" y="332656"/>
            <a:ext cx="7200800" cy="1008112"/>
          </a:xfrm>
        </p:spPr>
        <p:txBody>
          <a:bodyPr>
            <a:no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Проведение Пасхальной недели в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ГБДОУ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№140 «Аистенок»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83768" y="4581128"/>
            <a:ext cx="6172200" cy="1371600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Презентацию выполнила воспитатель подготовительной группы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Багинян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Елена Михайловна.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39552" y="404664"/>
            <a:ext cx="7467600" cy="4873752"/>
          </a:xfrm>
        </p:spPr>
        <p:txBody>
          <a:bodyPr/>
          <a:lstStyle/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Цель:</a:t>
            </a:r>
          </a:p>
          <a:p>
            <a:pPr lvl="0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помочь детям в освоении понятий собственной национальной культуры, которая базируется на православных ценностях.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Задачи:</a:t>
            </a:r>
          </a:p>
          <a:p>
            <a:pPr lvl="0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воспитывать художественный вкус детей, любовь и уважение к своей стране и истории русского народа;</a:t>
            </a:r>
          </a:p>
          <a:p>
            <a:pPr lvl="0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развивать творческие способности детей;</a:t>
            </a:r>
          </a:p>
          <a:p>
            <a:pPr lvl="0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побуждать детей для активном участии в драматизации сказки;</a:t>
            </a:r>
          </a:p>
          <a:p>
            <a:pPr lvl="0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привлечь родителей для активного участия в подготовке и проведении  мероприятия.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dirty="0" smtClean="0"/>
              <a:t>Дети и родители с большим желанием откликнулись на организацию Пасхальной выставки в ГДОУ</a:t>
            </a:r>
            <a:endParaRPr lang="ru-RU" sz="2400" dirty="0"/>
          </a:p>
        </p:txBody>
      </p:sp>
      <p:pic>
        <p:nvPicPr>
          <p:cNvPr id="6" name="Содержимое 5" descr="DSC00746.JPG"/>
          <p:cNvPicPr>
            <a:picLocks noGrp="1" noChangeAspect="1"/>
          </p:cNvPicPr>
          <p:nvPr>
            <p:ph sz="quarter" idx="1"/>
          </p:nvPr>
        </p:nvPicPr>
        <p:blipFill>
          <a:blip r:embed="rId2" cstate="screen"/>
          <a:stretch>
            <a:fillRect/>
          </a:stretch>
        </p:blipFill>
        <p:spPr>
          <a:xfrm>
            <a:off x="571500" y="1600200"/>
            <a:ext cx="3429000" cy="4572000"/>
          </a:xfrm>
        </p:spPr>
      </p:pic>
      <p:pic>
        <p:nvPicPr>
          <p:cNvPr id="7" name="Содержимое 6" descr="DSC00886.JPG"/>
          <p:cNvPicPr>
            <a:picLocks noGrp="1" noChangeAspect="1"/>
          </p:cNvPicPr>
          <p:nvPr>
            <p:ph sz="quarter" idx="2"/>
          </p:nvPr>
        </p:nvPicPr>
        <p:blipFill>
          <a:blip r:embed="rId3" cstate="screen"/>
          <a:stretch>
            <a:fillRect/>
          </a:stretch>
        </p:blipFill>
        <p:spPr>
          <a:xfrm>
            <a:off x="4283968" y="2060848"/>
            <a:ext cx="4032448" cy="331236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611560" y="188640"/>
            <a:ext cx="7467600" cy="69269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 smtClean="0"/>
              <a:t>Чтение стихотворений: «К нам пришел Праздник праздников лучший…»</a:t>
            </a:r>
            <a:endParaRPr lang="ru-RU" sz="2400" dirty="0"/>
          </a:p>
        </p:txBody>
      </p:sp>
      <p:pic>
        <p:nvPicPr>
          <p:cNvPr id="9" name="Содержимое 8" descr="P1070738.JPG"/>
          <p:cNvPicPr>
            <a:picLocks noGrp="1" noChangeAspect="1"/>
          </p:cNvPicPr>
          <p:nvPr>
            <p:ph sz="quarter" idx="1"/>
          </p:nvPr>
        </p:nvPicPr>
        <p:blipFill>
          <a:blip r:embed="rId2" cstate="screen"/>
          <a:stretch>
            <a:fillRect/>
          </a:stretch>
        </p:blipFill>
        <p:spPr>
          <a:xfrm>
            <a:off x="539750" y="2039938"/>
            <a:ext cx="3657600" cy="2743200"/>
          </a:xfrm>
        </p:spPr>
      </p:pic>
      <p:pic>
        <p:nvPicPr>
          <p:cNvPr id="10" name="Содержимое 9" descr="P1070737.JPG"/>
          <p:cNvPicPr>
            <a:picLocks noGrp="1" noChangeAspect="1"/>
          </p:cNvPicPr>
          <p:nvPr>
            <p:ph sz="quarter" idx="2"/>
          </p:nvPr>
        </p:nvPicPr>
        <p:blipFill>
          <a:blip r:embed="rId3" cstate="screen"/>
          <a:stretch>
            <a:fillRect/>
          </a:stretch>
        </p:blipFill>
        <p:spPr>
          <a:xfrm>
            <a:off x="4355976" y="2060848"/>
            <a:ext cx="3657600" cy="2743200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>Драматизация сказки «В гостях у Солнышка»</a:t>
            </a:r>
            <a:endParaRPr lang="ru-RU" dirty="0"/>
          </a:p>
        </p:txBody>
      </p:sp>
      <p:pic>
        <p:nvPicPr>
          <p:cNvPr id="12" name="Содержимое 11" descr="P1070681.JPG"/>
          <p:cNvPicPr>
            <a:picLocks noGrp="1" noChangeAspect="1"/>
          </p:cNvPicPr>
          <p:nvPr>
            <p:ph sz="quarter" idx="1"/>
          </p:nvPr>
        </p:nvPicPr>
        <p:blipFill>
          <a:blip r:embed="rId2" cstate="screen"/>
          <a:stretch>
            <a:fillRect/>
          </a:stretch>
        </p:blipFill>
        <p:spPr>
          <a:xfrm>
            <a:off x="395536" y="1412776"/>
            <a:ext cx="3240360" cy="2430270"/>
          </a:xfrm>
        </p:spPr>
      </p:pic>
      <p:pic>
        <p:nvPicPr>
          <p:cNvPr id="13" name="Содержимое 12" descr="P1070703.JPG"/>
          <p:cNvPicPr>
            <a:picLocks noGrp="1" noChangeAspect="1"/>
          </p:cNvPicPr>
          <p:nvPr>
            <p:ph sz="quarter" idx="2"/>
          </p:nvPr>
        </p:nvPicPr>
        <p:blipFill>
          <a:blip r:embed="rId3" cstate="screen"/>
          <a:stretch>
            <a:fillRect/>
          </a:stretch>
        </p:blipFill>
        <p:spPr>
          <a:xfrm>
            <a:off x="5148064" y="3861048"/>
            <a:ext cx="3552395" cy="2664296"/>
          </a:xfrm>
        </p:spPr>
      </p:pic>
      <p:pic>
        <p:nvPicPr>
          <p:cNvPr id="1026" name="Picture 2" descr="C:\Users\Рик\Desktop\Аленка\пасха\P1070718.JPG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5436096" y="1124744"/>
            <a:ext cx="3378085" cy="2533564"/>
          </a:xfrm>
          <a:prstGeom prst="rect">
            <a:avLst/>
          </a:prstGeom>
          <a:noFill/>
        </p:spPr>
      </p:pic>
      <p:pic>
        <p:nvPicPr>
          <p:cNvPr id="1027" name="Picture 3" descr="C:\Users\Рик\Desktop\Аленка\пасха\P1070694.JPG"/>
          <p:cNvPicPr>
            <a:picLocks noChangeAspect="1" noChangeArrowheads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683568" y="3933056"/>
            <a:ext cx="3552395" cy="26642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Танец «Пастушек» группа №7,</a:t>
            </a:r>
            <a:br>
              <a:rPr lang="ru-RU" dirty="0" smtClean="0"/>
            </a:br>
            <a:r>
              <a:rPr lang="ru-RU" dirty="0" smtClean="0"/>
              <a:t>	    «Дружба» группы №5, №8.</a:t>
            </a:r>
            <a:endParaRPr lang="ru-RU" dirty="0"/>
          </a:p>
        </p:txBody>
      </p:sp>
      <p:pic>
        <p:nvPicPr>
          <p:cNvPr id="5" name="Содержимое 4" descr="P1070734.JPG"/>
          <p:cNvPicPr>
            <a:picLocks noGrp="1" noChangeAspect="1"/>
          </p:cNvPicPr>
          <p:nvPr>
            <p:ph sz="quarter" idx="1"/>
          </p:nvPr>
        </p:nvPicPr>
        <p:blipFill>
          <a:blip r:embed="rId2" cstate="screen"/>
          <a:stretch>
            <a:fillRect/>
          </a:stretch>
        </p:blipFill>
        <p:spPr>
          <a:xfrm>
            <a:off x="457200" y="2514600"/>
            <a:ext cx="3657600" cy="2743200"/>
          </a:xfrm>
        </p:spPr>
      </p:pic>
      <p:pic>
        <p:nvPicPr>
          <p:cNvPr id="6" name="Содержимое 5" descr="P1070741.JPG"/>
          <p:cNvPicPr>
            <a:picLocks noGrp="1" noChangeAspect="1"/>
          </p:cNvPicPr>
          <p:nvPr>
            <p:ph sz="quarter" idx="2"/>
          </p:nvPr>
        </p:nvPicPr>
        <p:blipFill>
          <a:blip r:embed="rId3" cstate="screen"/>
          <a:stretch>
            <a:fillRect/>
          </a:stretch>
        </p:blipFill>
        <p:spPr>
          <a:xfrm>
            <a:off x="4270375" y="2514600"/>
            <a:ext cx="3657600" cy="2743200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dirty="0" smtClean="0"/>
              <a:t>Благодарим родителей за активное участие в проведении праздника, в подготовке костюмов и в выставке пасхальных работ.</a:t>
            </a:r>
            <a:endParaRPr lang="ru-RU" sz="2400" dirty="0"/>
          </a:p>
        </p:txBody>
      </p:sp>
      <p:pic>
        <p:nvPicPr>
          <p:cNvPr id="5" name="Содержимое 4" descr="DSC00738.JPG"/>
          <p:cNvPicPr>
            <a:picLocks noGrp="1" noChangeAspect="1"/>
          </p:cNvPicPr>
          <p:nvPr>
            <p:ph sz="quarter" idx="1"/>
          </p:nvPr>
        </p:nvPicPr>
        <p:blipFill>
          <a:blip r:embed="rId2" cstate="screen"/>
          <a:stretch>
            <a:fillRect/>
          </a:stretch>
        </p:blipFill>
        <p:spPr>
          <a:xfrm>
            <a:off x="323528" y="1412776"/>
            <a:ext cx="3657600" cy="2743200"/>
          </a:xfrm>
        </p:spPr>
      </p:pic>
      <p:pic>
        <p:nvPicPr>
          <p:cNvPr id="6" name="Содержимое 5" descr="P1070709.JPG"/>
          <p:cNvPicPr>
            <a:picLocks noGrp="1" noChangeAspect="1"/>
          </p:cNvPicPr>
          <p:nvPr>
            <p:ph sz="quarter" idx="2"/>
          </p:nvPr>
        </p:nvPicPr>
        <p:blipFill>
          <a:blip r:embed="rId3" cstate="screen"/>
          <a:stretch>
            <a:fillRect/>
          </a:stretch>
        </p:blipFill>
        <p:spPr>
          <a:xfrm>
            <a:off x="4355976" y="1412776"/>
            <a:ext cx="3657600" cy="2743200"/>
          </a:xfrm>
        </p:spPr>
      </p:pic>
      <p:pic>
        <p:nvPicPr>
          <p:cNvPr id="2050" name="Picture 2" descr="C:\Users\Рик\Desktop\Аленка\пасха\пасха печатаем\P1070746.JPG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2555776" y="4211706"/>
            <a:ext cx="3528392" cy="264629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dirty="0" smtClean="0"/>
              <a:t>Все участники Пасхальной выставки были награждены депутатами Муниципального Образования поселка </a:t>
            </a:r>
            <a:r>
              <a:rPr lang="ru-RU" sz="2400" dirty="0" err="1" smtClean="0"/>
              <a:t>Левашово</a:t>
            </a:r>
            <a:r>
              <a:rPr lang="ru-RU" sz="2400" dirty="0" smtClean="0"/>
              <a:t>. </a:t>
            </a:r>
            <a:endParaRPr lang="ru-RU" sz="2400" dirty="0"/>
          </a:p>
        </p:txBody>
      </p:sp>
      <p:pic>
        <p:nvPicPr>
          <p:cNvPr id="9" name="Содержимое 8" descr="P1070768.JPG"/>
          <p:cNvPicPr>
            <a:picLocks noGrp="1" noChangeAspect="1"/>
          </p:cNvPicPr>
          <p:nvPr>
            <p:ph sz="quarter" idx="1"/>
          </p:nvPr>
        </p:nvPicPr>
        <p:blipFill>
          <a:blip r:embed="rId2" cstate="screen"/>
          <a:stretch>
            <a:fillRect/>
          </a:stretch>
        </p:blipFill>
        <p:spPr>
          <a:xfrm>
            <a:off x="457200" y="2514600"/>
            <a:ext cx="3657600" cy="2743200"/>
          </a:xfrm>
        </p:spPr>
      </p:pic>
      <p:pic>
        <p:nvPicPr>
          <p:cNvPr id="10" name="Содержимое 9" descr="P1070780.JPG"/>
          <p:cNvPicPr>
            <a:picLocks noGrp="1" noChangeAspect="1"/>
          </p:cNvPicPr>
          <p:nvPr>
            <p:ph sz="quarter" idx="2"/>
          </p:nvPr>
        </p:nvPicPr>
        <p:blipFill>
          <a:blip r:embed="rId3" cstate="screen"/>
          <a:stretch>
            <a:fillRect/>
          </a:stretch>
        </p:blipFill>
        <p:spPr>
          <a:xfrm>
            <a:off x="4270375" y="2514600"/>
            <a:ext cx="3657600" cy="2743200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78</TotalTime>
  <Words>151</Words>
  <Application>Microsoft Office PowerPoint</Application>
  <PresentationFormat>Экран (4:3)</PresentationFormat>
  <Paragraphs>16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Эркер</vt:lpstr>
      <vt:lpstr>Проведение Пасхальной недели в ГБДОУ №140 «Аистенок»</vt:lpstr>
      <vt:lpstr>Слайд 2</vt:lpstr>
      <vt:lpstr>Дети и родители с большим желанием откликнулись на организацию Пасхальной выставки в ГДОУ</vt:lpstr>
      <vt:lpstr>Чтение стихотворений: «К нам пришел Праздник праздников лучший…»</vt:lpstr>
      <vt:lpstr>Драматизация сказки «В гостях у Солнышка»</vt:lpstr>
      <vt:lpstr>Танец «Пастушек» группа №7,      «Дружба» группы №5, №8.</vt:lpstr>
      <vt:lpstr>Благодарим родителей за активное участие в проведении праздника, в подготовке костюмов и в выставке пасхальных работ.</vt:lpstr>
      <vt:lpstr>Все участники Пасхальной выставки были награждены депутатами Муниципального Образования поселка Левашово.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Проведение Пасхальной недели в ГДОУ №140 «Аистенок»</dc:title>
  <dc:creator>Рик</dc:creator>
  <cp:lastModifiedBy>Рик</cp:lastModifiedBy>
  <cp:revision>16</cp:revision>
  <dcterms:created xsi:type="dcterms:W3CDTF">2011-11-13T18:52:56Z</dcterms:created>
  <dcterms:modified xsi:type="dcterms:W3CDTF">2014-01-26T16:48:13Z</dcterms:modified>
</cp:coreProperties>
</file>