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  <p:sldId id="268" r:id="rId9"/>
    <p:sldId id="270" r:id="rId10"/>
    <p:sldId id="272" r:id="rId11"/>
    <p:sldId id="274" r:id="rId12"/>
    <p:sldId id="276" r:id="rId13"/>
    <p:sldId id="279" r:id="rId14"/>
    <p:sldId id="281" r:id="rId15"/>
    <p:sldId id="283" r:id="rId16"/>
    <p:sldId id="285" r:id="rId17"/>
    <p:sldId id="286" r:id="rId18"/>
  </p:sldIdLst>
  <p:sldSz cx="9144000" cy="6858000" type="screen4x3"/>
  <p:notesSz cx="6858000" cy="100599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171-C760-4992-B2ED-0AD2D1EC3E0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DDD0-F414-4E11-9747-AE315763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171-C760-4992-B2ED-0AD2D1EC3E0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DDD0-F414-4E11-9747-AE315763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171-C760-4992-B2ED-0AD2D1EC3E0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DDD0-F414-4E11-9747-AE315763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171-C760-4992-B2ED-0AD2D1EC3E0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DDD0-F414-4E11-9747-AE315763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171-C760-4992-B2ED-0AD2D1EC3E0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DDD0-F414-4E11-9747-AE315763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171-C760-4992-B2ED-0AD2D1EC3E0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DDD0-F414-4E11-9747-AE315763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171-C760-4992-B2ED-0AD2D1EC3E0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DDD0-F414-4E11-9747-AE315763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171-C760-4992-B2ED-0AD2D1EC3E0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DDD0-F414-4E11-9747-AE315763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171-C760-4992-B2ED-0AD2D1EC3E0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DDD0-F414-4E11-9747-AE315763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171-C760-4992-B2ED-0AD2D1EC3E0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DDD0-F414-4E11-9747-AE315763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171-C760-4992-B2ED-0AD2D1EC3E0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DDD0-F414-4E11-9747-AE315763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EB171-C760-4992-B2ED-0AD2D1EC3E0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9DDD0-F414-4E11-9747-AE315763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oyrebenok.ru/pdd.shtml" TargetMode="External"/><Relationship Id="rId2" Type="http://schemas.openxmlformats.org/officeDocument/2006/relationships/hyperlink" Target="http://900igr.net/prezentatsii/chelovek/PDD-Sve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asPBSsCdBIA&amp;featu" TargetMode="External"/><Relationship Id="rId4" Type="http://schemas.openxmlformats.org/officeDocument/2006/relationships/hyperlink" Target="http://doshvozrast.ru/metodichkabineto2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Современные формы и методы работы с детьми младшего и старшего дошкольного возраста в образовательной области «Безопасность ПДД» в </a:t>
            </a:r>
            <a:r>
              <a:rPr lang="ru-RU" dirty="0" smtClean="0"/>
              <a:t>ГБДОУ №140. </a:t>
            </a: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Презентацию выполнила воспитатель подготовительной группы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Багинян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Елена Михайловна.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Дети вместе с педагогом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изготовили атрибуты к игре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 «Дорожные знаки»</a:t>
            </a:r>
            <a:endParaRPr lang="ru-RU" sz="2800" dirty="0"/>
          </a:p>
        </p:txBody>
      </p:sp>
      <p:pic>
        <p:nvPicPr>
          <p:cNvPr id="4" name="Содержимое 3" descr="DSC0133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9027"/>
            <a:ext cx="4038600" cy="3028309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60032" y="260648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Целевая прогулка «Знакомство со знаком пешеходный переход»</a:t>
            </a:r>
            <a:endParaRPr lang="en-US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6" name="Содержимое 3" descr="P108032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0032" y="2420888"/>
            <a:ext cx="4006523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Целевая прогулка «Лежачий полицейский»</a:t>
            </a:r>
            <a:endParaRPr lang="ru-RU" sz="3600" dirty="0"/>
          </a:p>
        </p:txBody>
      </p:sp>
      <p:pic>
        <p:nvPicPr>
          <p:cNvPr id="4" name="Содержимое 3" descr="DSC0137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60032" y="188640"/>
            <a:ext cx="4038600" cy="60486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Организация развивающей среды в группах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3" descr="DSC0118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64088" y="1844824"/>
            <a:ext cx="3024336" cy="3992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135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260648"/>
            <a:ext cx="3901588" cy="2926191"/>
          </a:xfrm>
        </p:spPr>
      </p:pic>
      <p:pic>
        <p:nvPicPr>
          <p:cNvPr id="3" name="Содержимое 3" descr="DSC0132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92080" y="260648"/>
            <a:ext cx="3561274" cy="4392488"/>
          </a:xfrm>
          <a:prstGeom prst="rect">
            <a:avLst/>
          </a:prstGeom>
        </p:spPr>
      </p:pic>
      <p:pic>
        <p:nvPicPr>
          <p:cNvPr id="5" name="Содержимое 3" descr="DSC0132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1560" y="3501008"/>
            <a:ext cx="4104455" cy="306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ГДОУ разработана единая система разрешающих и запрещающих знаков поведения детей в группах</a:t>
            </a:r>
            <a:endParaRPr lang="ru-RU" sz="2800" dirty="0"/>
          </a:p>
        </p:txBody>
      </p:sp>
      <p:pic>
        <p:nvPicPr>
          <p:cNvPr id="4" name="Содержимое 3" descr="DSC0129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60032" y="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Спортивный досуг в старшей группе «Веселый светофор»</a:t>
            </a:r>
            <a:endParaRPr lang="ru-RU" dirty="0"/>
          </a:p>
        </p:txBody>
      </p:sp>
      <p:pic>
        <p:nvPicPr>
          <p:cNvPr id="6" name="Содержимое 3" descr="P108036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2420888"/>
            <a:ext cx="403244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Спортивный досуг в младшей группе «Куда спешат машины?»</a:t>
            </a:r>
            <a:endParaRPr lang="ru-RU" sz="2800" dirty="0"/>
          </a:p>
        </p:txBody>
      </p:sp>
      <p:pic>
        <p:nvPicPr>
          <p:cNvPr id="4" name="Содержимое 3" descr="P108037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60032" y="18864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Работа с родителями. Семинар-практикум по теме «Знает ли Ваш ребенок ПДД?»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3" descr="DSC0130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2348880"/>
            <a:ext cx="4107890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стенды</a:t>
            </a:r>
            <a:endParaRPr lang="ru-RU" dirty="0"/>
          </a:p>
        </p:txBody>
      </p:sp>
      <p:pic>
        <p:nvPicPr>
          <p:cNvPr id="4" name="Содержимое 3" descr="DSC0129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55262"/>
            <a:ext cx="4038600" cy="3015838"/>
          </a:xfrm>
        </p:spPr>
      </p:pic>
      <p:pic>
        <p:nvPicPr>
          <p:cNvPr id="6" name="Содержимое 3" descr="DSC0129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2348880"/>
            <a:ext cx="403244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4973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sym typeface="Wingdings" pitchFamily="2" charset="2"/>
                <a:hlinkClick r:id="rId2"/>
              </a:rPr>
              <a:t>://900igr.net/prezentatsii/chelovek/PDD-Svet</a:t>
            </a:r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sym typeface="Wingdings" pitchFamily="2" charset="2"/>
                <a:hlinkClick r:id="rId3"/>
              </a:rPr>
              <a:t>://www.tvoyrebenok.ru/pdd.shtml</a:t>
            </a:r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sym typeface="Wingdings" pitchFamily="2" charset="2"/>
                <a:hlinkClick r:id="rId4"/>
              </a:rPr>
              <a:t>://doshvozrast.ru/metodichkabineto2</a:t>
            </a:r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 smtClean="0">
                <a:sym typeface="Wingdings" pitchFamily="2" charset="2"/>
                <a:hlinkClick r:id="rId5"/>
              </a:rPr>
              <a:t>://www.youtube.com/watch?v=asPBSsCdBIA&amp;featu</a:t>
            </a:r>
            <a:endParaRPr lang="en-US" dirty="0" smtClean="0">
              <a:sym typeface="Wingdings" pitchFamily="2" charset="2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408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100" b="1" dirty="0" smtClean="0"/>
              <a:t>Формы работы с детьми в образовательной области «Безопасность ПДД»</a:t>
            </a:r>
          </a:p>
          <a:p>
            <a:r>
              <a:rPr lang="ru-RU" sz="2100" dirty="0" smtClean="0"/>
              <a:t>Игры:  </a:t>
            </a:r>
          </a:p>
          <a:p>
            <a:pPr>
              <a:buFont typeface="Wingdings" pitchFamily="2" charset="2"/>
              <a:buChar char="ü"/>
            </a:pPr>
            <a:r>
              <a:rPr lang="ru-RU" sz="2100" dirty="0" smtClean="0"/>
              <a:t>Настольно-печатные</a:t>
            </a:r>
          </a:p>
          <a:p>
            <a:pPr>
              <a:buFont typeface="Wingdings" pitchFamily="2" charset="2"/>
              <a:buChar char="ü"/>
            </a:pPr>
            <a:r>
              <a:rPr lang="ru-RU" sz="2100" dirty="0" smtClean="0"/>
              <a:t>Напольные</a:t>
            </a:r>
          </a:p>
          <a:p>
            <a:pPr>
              <a:buFont typeface="Wingdings" pitchFamily="2" charset="2"/>
              <a:buChar char="ü"/>
            </a:pPr>
            <a:r>
              <a:rPr lang="ru-RU" sz="2100" dirty="0" smtClean="0"/>
              <a:t>Развивающие</a:t>
            </a:r>
          </a:p>
          <a:p>
            <a:r>
              <a:rPr lang="ru-RU" sz="2100" dirty="0" smtClean="0"/>
              <a:t>Занятия в тетрадях</a:t>
            </a:r>
          </a:p>
          <a:p>
            <a:r>
              <a:rPr lang="ru-RU" sz="2100" dirty="0" smtClean="0"/>
              <a:t>Интегрированные занятия, с использованием видео и аудио материалов</a:t>
            </a:r>
          </a:p>
          <a:p>
            <a:r>
              <a:rPr lang="ru-RU" sz="2100" dirty="0" smtClean="0"/>
              <a:t>Тесное сотрудничество с библиотекой</a:t>
            </a:r>
          </a:p>
          <a:p>
            <a:r>
              <a:rPr lang="ru-RU" sz="2100" dirty="0" smtClean="0"/>
              <a:t>Беседы с детьми</a:t>
            </a:r>
          </a:p>
          <a:p>
            <a:r>
              <a:rPr lang="ru-RU" sz="2100" dirty="0" smtClean="0"/>
              <a:t>Создание коллажей по теме «Безопасность ПДД»</a:t>
            </a:r>
          </a:p>
          <a:p>
            <a:r>
              <a:rPr lang="ru-RU" sz="2100" dirty="0" smtClean="0"/>
              <a:t>Организация целевых прогулок</a:t>
            </a:r>
          </a:p>
          <a:p>
            <a:r>
              <a:rPr lang="ru-RU" sz="2100" dirty="0" smtClean="0"/>
              <a:t>Организация развивающей среды в группах</a:t>
            </a:r>
          </a:p>
          <a:p>
            <a:r>
              <a:rPr lang="ru-RU" sz="2100" dirty="0" smtClean="0"/>
              <a:t>Использование в ГДОУ единой системы разрешающих и запрещающих знаков</a:t>
            </a:r>
          </a:p>
          <a:p>
            <a:r>
              <a:rPr lang="ru-RU" sz="2100" dirty="0" smtClean="0"/>
              <a:t>Проведение спортивных досугов</a:t>
            </a:r>
          </a:p>
          <a:p>
            <a:r>
              <a:rPr lang="ru-RU" sz="2100" dirty="0" smtClean="0"/>
              <a:t>Работа с родителями </a:t>
            </a:r>
          </a:p>
          <a:p>
            <a:r>
              <a:rPr lang="ru-RU" sz="2100" dirty="0" smtClean="0"/>
              <a:t>Использование специальной литературы и интернет ресурсов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Ведущий вид деятельности детей в дошкольном возрасте – игровой. Игра – одна из основных форм, с помощью которой мы обучаем детей ПДД.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Развивающие игры: настольные</a:t>
            </a:r>
            <a:endParaRPr lang="ru-RU" dirty="0"/>
          </a:p>
        </p:txBody>
      </p:sp>
      <p:pic>
        <p:nvPicPr>
          <p:cNvPr id="4" name="Содержимое 3" descr="P108032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11560" y="1412776"/>
            <a:ext cx="3177084" cy="2506662"/>
          </a:xfrm>
        </p:spPr>
      </p:pic>
      <p:pic>
        <p:nvPicPr>
          <p:cNvPr id="5" name="Содержимое 3" descr="P108033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4048" y="1340768"/>
            <a:ext cx="3528360" cy="2646270"/>
          </a:xfrm>
          <a:prstGeom prst="rect">
            <a:avLst/>
          </a:prstGeom>
        </p:spPr>
      </p:pic>
      <p:pic>
        <p:nvPicPr>
          <p:cNvPr id="6" name="Содержимое 3" descr="P108033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11760" y="4040827"/>
            <a:ext cx="3528392" cy="2646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Развивающие игры: напольные</a:t>
            </a:r>
            <a:endParaRPr lang="ru-RU" dirty="0"/>
          </a:p>
        </p:txBody>
      </p:sp>
      <p:pic>
        <p:nvPicPr>
          <p:cNvPr id="4" name="Содержимое 3" descr="DSC0127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27585" y="1484784"/>
            <a:ext cx="3759442" cy="2592288"/>
          </a:xfrm>
        </p:spPr>
      </p:pic>
      <p:pic>
        <p:nvPicPr>
          <p:cNvPr id="5" name="Содержимое 3" descr="DSC0127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3284984"/>
            <a:ext cx="3876022" cy="2907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Занятия позволяют уточнить,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 закрепить знания детей. </a:t>
            </a:r>
            <a:endParaRPr lang="ru-RU" sz="2400" dirty="0"/>
          </a:p>
        </p:txBody>
      </p:sp>
      <p:pic>
        <p:nvPicPr>
          <p:cNvPr id="4" name="Содержимое 3" descr="DSC0134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Интегрированное</a:t>
            </a:r>
            <a:r>
              <a:rPr lang="en-US" dirty="0" smtClean="0"/>
              <a:t> </a:t>
            </a:r>
            <a:r>
              <a:rPr lang="ru-RU" dirty="0" smtClean="0"/>
              <a:t>занятие «Умная палочка»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3" descr="DSC0136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0032" y="2708920"/>
            <a:ext cx="3936437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dirty="0" smtClean="0"/>
              <a:t>Беседа, как одна из форм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работы с детьми</a:t>
            </a:r>
            <a:endParaRPr lang="ru-RU" sz="3200" dirty="0"/>
          </a:p>
        </p:txBody>
      </p:sp>
      <p:pic>
        <p:nvPicPr>
          <p:cNvPr id="4" name="Содержимое 3" descr="DSC0134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Тесное сотрудничество с библиотекой.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3" descr="DSC0128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2780928"/>
            <a:ext cx="3744416" cy="2724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Чтение литературы, как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одна из форм работы с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детьми в области ПДД.</a:t>
            </a:r>
            <a:endParaRPr lang="ru-RU" sz="3200" dirty="0"/>
          </a:p>
        </p:txBody>
      </p:sp>
      <p:pic>
        <p:nvPicPr>
          <p:cNvPr id="4" name="Содержимое 3" descr="DSC0128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4008" y="260648"/>
            <a:ext cx="4038600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Создание видео и аудио фонотеки. Просмотр мультфильмов на развитие логического мышления, внимания с элементами дорожных знаков, разного транспорта.</a:t>
            </a:r>
            <a:endParaRPr lang="en-US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6" name="Содержимое 3" descr="DSC0135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2564904"/>
            <a:ext cx="4229565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	</a:t>
            </a:r>
            <a:r>
              <a:rPr lang="ru-RU" sz="2800" dirty="0" smtClean="0"/>
              <a:t>Совместная деятельность </a:t>
            </a:r>
            <a:r>
              <a:rPr lang="en-US" sz="2800" dirty="0" smtClean="0"/>
              <a:t> </a:t>
            </a:r>
            <a:r>
              <a:rPr lang="ru-RU" sz="2800" dirty="0" smtClean="0"/>
              <a:t>педагога с детьми.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>
                <a:latin typeface="+mn-lt"/>
              </a:rPr>
              <a:t>Коллаж «Безопасность на дороге»</a:t>
            </a:r>
            <a:endParaRPr lang="ru-RU" sz="2400" dirty="0">
              <a:latin typeface="+mn-lt"/>
            </a:endParaRPr>
          </a:p>
        </p:txBody>
      </p:sp>
      <p:pic>
        <p:nvPicPr>
          <p:cNvPr id="4" name="Содержимое 3" descr="DSC0133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4008" y="404664"/>
            <a:ext cx="4038600" cy="5976664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ru-RU" sz="2400" dirty="0" smtClean="0"/>
              <a:t>Коллаж «Моя улица»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3" descr="Photo-015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0031" y="2276872"/>
            <a:ext cx="4128459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483</TotalTime>
  <Words>277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Развивающие игры: настольные</vt:lpstr>
      <vt:lpstr>Развивающие игры: напольные</vt:lpstr>
      <vt:lpstr>Занятия позволяют уточнить,  закрепить знания детей. </vt:lpstr>
      <vt:lpstr>Беседа, как одна из форм  работы с детьми</vt:lpstr>
      <vt:lpstr>Чтение литературы, как  одна из форм работы с  детьми в области ПДД.</vt:lpstr>
      <vt:lpstr> Совместная деятельность  педагога с детьми.   Коллаж «Безопасность на дороге»</vt:lpstr>
      <vt:lpstr>Дети вместе с педагогом  изготовили атрибуты к игре  «Дорожные знаки»</vt:lpstr>
      <vt:lpstr>Целевая прогулка «Лежачий полицейский»</vt:lpstr>
      <vt:lpstr>Слайд 12</vt:lpstr>
      <vt:lpstr>В ГДОУ разработана единая система разрешающих и запрещающих знаков поведения детей в группах</vt:lpstr>
      <vt:lpstr>Спортивный досуг в младшей группе «Куда спешат машины?»</vt:lpstr>
      <vt:lpstr>Информационные стенды</vt:lpstr>
      <vt:lpstr>Интернет ресурсы: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Рик</dc:creator>
  <cp:lastModifiedBy>Рик</cp:lastModifiedBy>
  <cp:revision>28</cp:revision>
  <dcterms:created xsi:type="dcterms:W3CDTF">2011-12-11T15:00:36Z</dcterms:created>
  <dcterms:modified xsi:type="dcterms:W3CDTF">2014-01-26T16:55:33Z</dcterms:modified>
</cp:coreProperties>
</file>