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2" r:id="rId16"/>
    <p:sldId id="26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43FC4FD6-FBE9-4401-8339-3BE41F2EE07F}" type="datetimeFigureOut">
              <a:rPr lang="ru-RU" smtClean="0"/>
              <a:pPr/>
              <a:t>30.12.2012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C3AB1042-7842-4725-9CAF-910200BE1C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C4FD6-FBE9-4401-8339-3BE41F2EE07F}" type="datetimeFigureOut">
              <a:rPr lang="ru-RU" smtClean="0"/>
              <a:pPr/>
              <a:t>30.12.2012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B1042-7842-4725-9CAF-910200BE1C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C4FD6-FBE9-4401-8339-3BE41F2EE07F}" type="datetimeFigureOut">
              <a:rPr lang="ru-RU" smtClean="0"/>
              <a:pPr/>
              <a:t>30.12.2012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B1042-7842-4725-9CAF-910200BE1C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C4FD6-FBE9-4401-8339-3BE41F2EE07F}" type="datetimeFigureOut">
              <a:rPr lang="ru-RU" smtClean="0"/>
              <a:pPr/>
              <a:t>30.12.2012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B1042-7842-4725-9CAF-910200BE1C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C4FD6-FBE9-4401-8339-3BE41F2EE07F}" type="datetimeFigureOut">
              <a:rPr lang="ru-RU" smtClean="0"/>
              <a:pPr/>
              <a:t>30.12.2012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B1042-7842-4725-9CAF-910200BE1C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C4FD6-FBE9-4401-8339-3BE41F2EE07F}" type="datetimeFigureOut">
              <a:rPr lang="ru-RU" smtClean="0"/>
              <a:pPr/>
              <a:t>30.12.2012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B1042-7842-4725-9CAF-910200BE1C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3FC4FD6-FBE9-4401-8339-3BE41F2EE07F}" type="datetimeFigureOut">
              <a:rPr lang="ru-RU" smtClean="0"/>
              <a:pPr/>
              <a:t>30.12.2012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3AB1042-7842-4725-9CAF-910200BE1C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43FC4FD6-FBE9-4401-8339-3BE41F2EE07F}" type="datetimeFigureOut">
              <a:rPr lang="ru-RU" smtClean="0"/>
              <a:pPr/>
              <a:t>30.12.2012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C3AB1042-7842-4725-9CAF-910200BE1C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C4FD6-FBE9-4401-8339-3BE41F2EE07F}" type="datetimeFigureOut">
              <a:rPr lang="ru-RU" smtClean="0"/>
              <a:pPr/>
              <a:t>30.12.2012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B1042-7842-4725-9CAF-910200BE1C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C4FD6-FBE9-4401-8339-3BE41F2EE07F}" type="datetimeFigureOut">
              <a:rPr lang="ru-RU" smtClean="0"/>
              <a:pPr/>
              <a:t>30.12.2012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B1042-7842-4725-9CAF-910200BE1C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C4FD6-FBE9-4401-8339-3BE41F2EE07F}" type="datetimeFigureOut">
              <a:rPr lang="ru-RU" smtClean="0"/>
              <a:pPr/>
              <a:t>30.12.2012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B1042-7842-4725-9CAF-910200BE1C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43FC4FD6-FBE9-4401-8339-3BE41F2EE07F}" type="datetimeFigureOut">
              <a:rPr lang="ru-RU" smtClean="0"/>
              <a:pPr/>
              <a:t>30.12.2012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C3AB1042-7842-4725-9CAF-910200BE1C7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Иван-царевич на сером волке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картина Виктора Васнецова.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Иван-царевич на сером волке</a:t>
            </a:r>
            <a:endParaRPr lang="ru-RU" sz="32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785786" y="2143116"/>
            <a:ext cx="3354804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Как одета девушка?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Елена одета в шёлковое платье </a:t>
            </a:r>
            <a:r>
              <a:rPr lang="ru-RU" dirty="0" err="1" smtClean="0"/>
              <a:t>салатового</a:t>
            </a:r>
            <a:r>
              <a:rPr lang="ru-RU" dirty="0" smtClean="0"/>
              <a:t> цвета. На голове - яхонтовая корона, на шее - бусы из скатного жемчуга, на ногах - сафьяновые сапожки.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Теперь посмотрим на позу Елены Прекрасной. Поймем ее состояние.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Елена Прекрасная положила голову на плечо Ивана - царевича. Её руки лежат на коленях. Её поза передаёт страх, покорность. Густые шёлковые волосы героини развеваются на ветру.</a:t>
            </a:r>
            <a:endParaRPr lang="ru-RU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4990098" y="2249488"/>
            <a:ext cx="3354804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Теперь опишем одежду и оружие Ивана, не забывая о художественных средствах.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Иван - царевич одет в парчовый кафтан, подпоясан зелёным кушаком. На нём царская шапка, отороченная мехом, и узорчатые рукавицы. Червлёный меч словно догоняет хозяина на лету.</a:t>
            </a:r>
            <a:endParaRPr lang="ru-RU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4990098" y="2249488"/>
            <a:ext cx="3354804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При описании всадников по плану попробуйте передать их чувства, мысли.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Иван-царевич гордо восседает на волке. Его взгляд устремлён вдаль, он верит в спасение. Он бережно обнимает Елену, чувствуя свою ответственность за ее судьбу</a:t>
            </a:r>
            <a:endParaRPr lang="ru-RU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4990098" y="2249488"/>
            <a:ext cx="3354804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Назовем  средства художественной выразительности для описания деталей картины. Используем словарь синонимов: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Лес-	тёмный, густой, непроходимый, ночной, страшный.</a:t>
            </a:r>
          </a:p>
          <a:p>
            <a:r>
              <a:rPr lang="ru-RU" dirty="0" smtClean="0"/>
              <a:t>Болото - топкое, вязкое, глубокое.</a:t>
            </a:r>
          </a:p>
          <a:p>
            <a:r>
              <a:rPr lang="ru-RU" dirty="0" smtClean="0"/>
              <a:t>Волк - огромный, серый, сильный.</a:t>
            </a:r>
          </a:p>
          <a:p>
            <a:r>
              <a:rPr lang="ru-RU" dirty="0" smtClean="0"/>
              <a:t>Иван - сильный, храбрый, мужественный, решительный, заботливый, влюблённый.</a:t>
            </a:r>
          </a:p>
          <a:p>
            <a:r>
              <a:rPr lang="ru-RU" dirty="0" smtClean="0"/>
              <a:t>Елена - белолицая, утонченная, испуганная, покорная.</a:t>
            </a:r>
            <a:endParaRPr lang="ru-RU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4990098" y="2249488"/>
            <a:ext cx="3354804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857232"/>
            <a:ext cx="8229600" cy="106680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Вспомним развязку сказки. Какие мысли возникают при взгляде на картину?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Хотя картина написана тёмными тонами, она производит радостное впечатление. Может быть, между героями возникает чувство любви, а белые цветы символизируют их счастливую будущую жизнь.</a:t>
            </a:r>
            <a:endParaRPr lang="ru-RU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4990098" y="2249488"/>
            <a:ext cx="3354804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066800"/>
          </a:xfrm>
        </p:spPr>
        <p:txBody>
          <a:bodyPr/>
          <a:lstStyle/>
          <a:p>
            <a:r>
              <a:rPr lang="ru-RU" dirty="0" smtClean="0"/>
              <a:t>Устаревшие слова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717172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Голевой - вытканная золотыми нитями ткань.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Кафтан - старинная мужская верхняя долгополая одежда.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Кушак - пояс из куска ткани или связанный из шнура.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Парча - плотная узорчатая шёлковая ткань, вытканная золотыми и серебряными нитями.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Сафьяновый - сделанный из сафьяна, из кожи высокого качества.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Червлёный - красный, багряный.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Яхонт - старинное название драгоценных камней - рубина и сапфира.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Виктор Михайлович Васнецов       (1848–1926)</a:t>
            </a:r>
            <a:endParaRPr lang="ru-RU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10095" y="2411663"/>
            <a:ext cx="3123810" cy="40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785794"/>
            <a:ext cx="8229600" cy="92869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вопросы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1714488"/>
            <a:ext cx="4038600" cy="5060899"/>
          </a:xfrm>
        </p:spPr>
        <p:txBody>
          <a:bodyPr/>
          <a:lstStyle/>
          <a:p>
            <a:r>
              <a:rPr lang="ru-RU" dirty="0" smtClean="0"/>
              <a:t>Картина написана по сюжету русской народной сказки. О чем она?</a:t>
            </a:r>
          </a:p>
          <a:p>
            <a:r>
              <a:rPr lang="ru-RU" dirty="0" smtClean="0"/>
              <a:t>Какой эпизод запечатлел художник на картине?</a:t>
            </a:r>
          </a:p>
          <a:p>
            <a:r>
              <a:rPr lang="ru-RU" dirty="0" smtClean="0"/>
              <a:t>Что видим на первом плане картины?</a:t>
            </a:r>
          </a:p>
          <a:p>
            <a:r>
              <a:rPr lang="ru-RU" dirty="0" smtClean="0"/>
              <a:t>Что изображено в центре картины?</a:t>
            </a:r>
          </a:p>
          <a:p>
            <a:r>
              <a:rPr lang="ru-RU" dirty="0" smtClean="0"/>
              <a:t>На дальнем?</a:t>
            </a:r>
          </a:p>
          <a:p>
            <a:r>
              <a:rPr lang="ru-RU" dirty="0" smtClean="0"/>
              <a:t>Какую цветовую гамму использовал Васнецов? Почему?</a:t>
            </a:r>
          </a:p>
          <a:p>
            <a:r>
              <a:rPr lang="ru-RU" dirty="0" smtClean="0"/>
              <a:t>Что в картине контрастирует с основным тоном? Почему?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99098" y="2249488"/>
            <a:ext cx="3354804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Иван-царевич на сером волке</a:t>
            </a:r>
            <a:endParaRPr lang="ru-RU" sz="32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799098" y="2249488"/>
            <a:ext cx="3354804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 Васнецов написал это сказочное произведение в 1889 году в Киеве, когда он работал во Владимирском соборе. Сюжетом картины является сказочная тема позаимствованная из народных русских сказок, Иван царевич и Прекрасная Елена спасаются от настигающей их погони на сером волке. 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Иван-царевич на сером волке</a:t>
            </a:r>
            <a:endParaRPr lang="ru-RU" sz="32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799098" y="2249488"/>
            <a:ext cx="3354804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 Все действие в картине происходит среди сказочно таинственных деревьев великанов на фоне утренней зари. Серый волк большими прыжками несет на своей спине Ивана царевича и Елену Прекрасную по темному дремучему лесу, наших сказочных персонажей окружает атмосфера печали и тревоги, если их нагонят, то разлука неминуема.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Иван-царевич на сером волке</a:t>
            </a:r>
            <a:endParaRPr lang="ru-RU" sz="32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799098" y="2249488"/>
            <a:ext cx="3354804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 Елена Прекрасная находится в крепких объятиях своего спасителя Ивана Царевича, который всегда побеждает своих врагов.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Иван-царевич на сером волке</a:t>
            </a:r>
            <a:endParaRPr lang="ru-RU" sz="32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799098" y="2249488"/>
            <a:ext cx="3354804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 Волка Васнецов изобразил в картине сказочно огромным и могучим, он резво перепрыгивает топкое болото с кувшинками. Справа на переднем плане картины на фоне дремучего леса зацвела яблонька, говорящая о начале новой жизни и любви. Сегодня картина Иван царевич на сером волке находится в Третьяковской галерее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5105400" y="2249488"/>
            <a:ext cx="4038600" cy="4525962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Народным представлениям о красоте, любви и верности соответствуют и образы героев картины в ярких нарядных парчовых и златотканых одеждах - женственный, трогательно нежный и печальный Елены Прекрасной и твердый мужественный образ юного " </a:t>
            </a:r>
            <a:r>
              <a:rPr lang="ru-RU" dirty="0" err="1" smtClean="0"/>
              <a:t>добролюбя</a:t>
            </a:r>
            <a:r>
              <a:rPr lang="ru-RU" dirty="0" smtClean="0"/>
              <a:t> </a:t>
            </a:r>
            <a:r>
              <a:rPr lang="ru-RU" dirty="0" err="1" smtClean="0"/>
              <a:t>щего</a:t>
            </a:r>
            <a:r>
              <a:rPr lang="ru-RU" dirty="0" smtClean="0"/>
              <a:t>” царевича с топкими чертами лица. Он умеет достичь заветной цели преодолевая хитрые и </a:t>
            </a:r>
            <a:r>
              <a:rPr lang="ru-RU" dirty="0" err="1" smtClean="0"/>
              <a:t>слож</a:t>
            </a:r>
            <a:r>
              <a:rPr lang="ru-RU" dirty="0" smtClean="0"/>
              <a:t> </a:t>
            </a:r>
            <a:r>
              <a:rPr lang="ru-RU" dirty="0" err="1" smtClean="0"/>
              <a:t>ные</a:t>
            </a:r>
            <a:r>
              <a:rPr lang="ru-RU" dirty="0" smtClean="0"/>
              <a:t> трудности, а потом сберечь добытое.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1785926"/>
            <a:ext cx="3355975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57150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план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360114"/>
          </a:xfrm>
        </p:spPr>
        <p:txBody>
          <a:bodyPr>
            <a:normAutofit fontScale="62500" lnSpcReduction="20000"/>
          </a:bodyPr>
          <a:lstStyle/>
          <a:p>
            <a:endParaRPr lang="ru-RU" dirty="0" smtClean="0"/>
          </a:p>
          <a:p>
            <a:r>
              <a:rPr lang="ru-RU" dirty="0" smtClean="0"/>
              <a:t>I Вступление (о Васнецове, о сказке).</a:t>
            </a:r>
          </a:p>
          <a:p>
            <a:endParaRPr lang="ru-RU" dirty="0" smtClean="0"/>
          </a:p>
          <a:p>
            <a:r>
              <a:rPr lang="ru-RU" dirty="0" smtClean="0"/>
              <a:t>II Основная часть. </a:t>
            </a:r>
          </a:p>
          <a:p>
            <a:endParaRPr lang="ru-RU" dirty="0" smtClean="0"/>
          </a:p>
          <a:p>
            <a:r>
              <a:rPr lang="ru-RU" dirty="0" smtClean="0"/>
              <a:t>1. Эпизод сказки.</a:t>
            </a:r>
          </a:p>
          <a:p>
            <a:endParaRPr lang="ru-RU" dirty="0" smtClean="0"/>
          </a:p>
          <a:p>
            <a:r>
              <a:rPr lang="ru-RU" dirty="0" smtClean="0"/>
              <a:t>2. Стремительный бег волка.</a:t>
            </a:r>
          </a:p>
          <a:p>
            <a:endParaRPr lang="ru-RU" dirty="0" smtClean="0"/>
          </a:p>
          <a:p>
            <a:r>
              <a:rPr lang="ru-RU" dirty="0" smtClean="0"/>
              <a:t>3. Всадники.</a:t>
            </a:r>
          </a:p>
          <a:p>
            <a:endParaRPr lang="ru-RU" dirty="0" smtClean="0"/>
          </a:p>
          <a:p>
            <a:r>
              <a:rPr lang="ru-RU" dirty="0" smtClean="0"/>
              <a:t>а) Иван-царевич- поза, взгляд, одежда, оружие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б) девушка- поза, лицо, волосы, одежда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в) чувства героев</a:t>
            </a:r>
          </a:p>
          <a:p>
            <a:endParaRPr lang="ru-RU" dirty="0" smtClean="0"/>
          </a:p>
          <a:p>
            <a:r>
              <a:rPr lang="ru-RU" dirty="0" smtClean="0"/>
              <a:t>III Заключение (мои мысли о картине).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47</TotalTime>
  <Words>658</Words>
  <Application>Microsoft Office PowerPoint</Application>
  <PresentationFormat>Экран (4:3)</PresentationFormat>
  <Paragraphs>88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Городская</vt:lpstr>
      <vt:lpstr>Иван-царевич на сером волке</vt:lpstr>
      <vt:lpstr>Виктор Михайлович Васнецов       (1848–1926)</vt:lpstr>
      <vt:lpstr>вопросы</vt:lpstr>
      <vt:lpstr>Иван-царевич на сером волке</vt:lpstr>
      <vt:lpstr>Иван-царевич на сером волке</vt:lpstr>
      <vt:lpstr>Иван-царевич на сером волке</vt:lpstr>
      <vt:lpstr>Иван-царевич на сером волке</vt:lpstr>
      <vt:lpstr>Слайд 8</vt:lpstr>
      <vt:lpstr>план</vt:lpstr>
      <vt:lpstr>Иван-царевич на сером волке</vt:lpstr>
      <vt:lpstr>вопрос</vt:lpstr>
      <vt:lpstr>вопрос</vt:lpstr>
      <vt:lpstr>вопрос</vt:lpstr>
      <vt:lpstr>Назовем  средства художественной выразительности для описания деталей картины. Используем словарь синонимов:</vt:lpstr>
      <vt:lpstr>Вспомним развязку сказки. Какие мысли возникают при взгляде на картину?</vt:lpstr>
      <vt:lpstr>Устаревшие слова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Иван-царевич на сером волке</dc:title>
  <dc:creator>Admin</dc:creator>
  <cp:lastModifiedBy>Andrey</cp:lastModifiedBy>
  <cp:revision>6</cp:revision>
  <dcterms:created xsi:type="dcterms:W3CDTF">2011-02-20T18:30:52Z</dcterms:created>
  <dcterms:modified xsi:type="dcterms:W3CDTF">2012-12-30T16:39:30Z</dcterms:modified>
</cp:coreProperties>
</file>