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4677-A554-43E5-B8A4-E07367AE3794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A704-4629-4D00-A09F-D6B539F21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647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4677-A554-43E5-B8A4-E07367AE3794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A704-4629-4D00-A09F-D6B539F21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33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4677-A554-43E5-B8A4-E07367AE3794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A704-4629-4D00-A09F-D6B539F21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2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4677-A554-43E5-B8A4-E07367AE3794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A704-4629-4D00-A09F-D6B539F21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346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4677-A554-43E5-B8A4-E07367AE3794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A704-4629-4D00-A09F-D6B539F21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410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4677-A554-43E5-B8A4-E07367AE3794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A704-4629-4D00-A09F-D6B539F21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704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4677-A554-43E5-B8A4-E07367AE3794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A704-4629-4D00-A09F-D6B539F21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449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4677-A554-43E5-B8A4-E07367AE3794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A704-4629-4D00-A09F-D6B539F21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87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4677-A554-43E5-B8A4-E07367AE3794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A704-4629-4D00-A09F-D6B539F21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824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4677-A554-43E5-B8A4-E07367AE3794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A704-4629-4D00-A09F-D6B539F21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874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4677-A554-43E5-B8A4-E07367AE3794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A704-4629-4D00-A09F-D6B539F21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387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C4677-A554-43E5-B8A4-E07367AE3794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CA704-4629-4D00-A09F-D6B539F21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82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Политическая элита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712927"/>
            <a:ext cx="4824536" cy="3673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2859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Политическая элита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7"/>
            <a:ext cx="8229600" cy="187220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ru-RU" dirty="0" smtClean="0"/>
              <a:t>Относительно немногочисленная социальная группа, сосредоточившая в своих руках значительный объем политической власти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283968" y="1484784"/>
            <a:ext cx="360040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373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764704"/>
            <a:ext cx="8784977" cy="501302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951927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8666112" cy="682276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59957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065"/>
            <a:ext cx="8892480" cy="680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315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Факторы формирования политической элиты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/>
              <a:t>Психологическое и социальное неравенство</a:t>
            </a:r>
          </a:p>
          <a:p>
            <a:r>
              <a:rPr lang="ru-RU" dirty="0" smtClean="0"/>
              <a:t>Различная степень их социальной активности</a:t>
            </a:r>
          </a:p>
          <a:p>
            <a:r>
              <a:rPr lang="ru-RU" dirty="0" smtClean="0"/>
              <a:t>Общественное разделение труда</a:t>
            </a:r>
          </a:p>
          <a:p>
            <a:r>
              <a:rPr lang="ru-RU" dirty="0" smtClean="0"/>
              <a:t>Значимость и престижность управленческого труда</a:t>
            </a:r>
          </a:p>
          <a:p>
            <a:r>
              <a:rPr lang="ru-RU" dirty="0" smtClean="0"/>
              <a:t>Материальные выгоды и социальные привилегии</a:t>
            </a:r>
          </a:p>
          <a:p>
            <a:r>
              <a:rPr lang="ru-RU" dirty="0" smtClean="0"/>
              <a:t>Политическая пассивность значительной части общества</a:t>
            </a:r>
          </a:p>
        </p:txBody>
      </p:sp>
    </p:spTree>
    <p:extLst>
      <p:ext uri="{BB962C8B-B14F-4D97-AF65-F5344CB8AC3E}">
        <p14:creationId xmlns:p14="http://schemas.microsoft.com/office/powerpoint/2010/main" val="297529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Функции политической элиты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Анализ интересов различных социальных групп</a:t>
            </a:r>
          </a:p>
          <a:p>
            <a:r>
              <a:rPr lang="ru-RU" dirty="0" smtClean="0"/>
              <a:t>Выдвижение политических идей и выработка политической идеологии</a:t>
            </a:r>
          </a:p>
          <a:p>
            <a:r>
              <a:rPr lang="ru-RU" dirty="0" smtClean="0"/>
              <a:t>Определение целей и направлений развития общества</a:t>
            </a:r>
          </a:p>
          <a:p>
            <a:r>
              <a:rPr lang="ru-RU" dirty="0" smtClean="0"/>
              <a:t>Создание механизма реализации политических идей</a:t>
            </a:r>
          </a:p>
          <a:p>
            <a:r>
              <a:rPr lang="ru-RU" dirty="0" smtClean="0"/>
              <a:t>Выдвижение политических лидеров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2700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77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Политическая элита</vt:lpstr>
      <vt:lpstr>Политическая элита </vt:lpstr>
      <vt:lpstr>Презентация PowerPoint</vt:lpstr>
      <vt:lpstr>Презентация PowerPoint</vt:lpstr>
      <vt:lpstr>Презентация PowerPoint</vt:lpstr>
      <vt:lpstr>Факторы формирования политической элиты</vt:lpstr>
      <vt:lpstr>Функции политической элиты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Политическая элита</dc:title>
  <dc:creator>Ольга</dc:creator>
  <cp:lastModifiedBy>Ольга</cp:lastModifiedBy>
  <cp:revision>3</cp:revision>
  <dcterms:created xsi:type="dcterms:W3CDTF">2013-01-17T13:22:14Z</dcterms:created>
  <dcterms:modified xsi:type="dcterms:W3CDTF">2013-01-17T13:42:18Z</dcterms:modified>
</cp:coreProperties>
</file>