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64" r:id="rId8"/>
    <p:sldId id="259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5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F449-8830-44E9-81A1-FB0453D7ACD3}" type="datetimeFigureOut">
              <a:rPr lang="ru-RU" smtClean="0"/>
              <a:pPr/>
              <a:t>17.12.2010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8835-A86B-4C59-8A54-B2B1476486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Cross.ht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Test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/>
          <a:lstStyle/>
          <a:p>
            <a:r>
              <a:rPr lang="ru-RU" dirty="0" smtClean="0"/>
              <a:t>ЧЕТЫРЕХУГОЛЬНИКИ</a:t>
            </a: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571472" y="785794"/>
            <a:ext cx="2000264" cy="1214446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ГОУ СОШ №455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2128088">
            <a:off x="5634933" y="3671850"/>
            <a:ext cx="1285884" cy="264320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785794"/>
            <a:ext cx="1500198" cy="135732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Шудра Т. В.</a:t>
            </a:r>
            <a:endParaRPr lang="ru-RU" dirty="0"/>
          </a:p>
        </p:txBody>
      </p:sp>
      <p:sp>
        <p:nvSpPr>
          <p:cNvPr id="10" name="Параллелограмм 9"/>
          <p:cNvSpPr/>
          <p:nvPr/>
        </p:nvSpPr>
        <p:spPr>
          <a:xfrm rot="4761672">
            <a:off x="785786" y="3857628"/>
            <a:ext cx="1785950" cy="2286016"/>
          </a:xfrm>
          <a:prstGeom prst="parallelogra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Ромб 11"/>
          <p:cNvSpPr/>
          <p:nvPr/>
        </p:nvSpPr>
        <p:spPr>
          <a:xfrm>
            <a:off x="4233296" y="167178"/>
            <a:ext cx="1285884" cy="2286016"/>
          </a:xfrm>
          <a:prstGeom prst="diamond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6161E-6 L 0.09185 0.5800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29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033E-6 L -0.09635 0.581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29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18224E-6 L -0.26111 0.5860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29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13691E-6 L 0.54479 -0.5226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26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1804 L -0.51476 -0.5245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-2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357166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ПАРАЛЛЕЛОГРАММ</a:t>
            </a:r>
            <a:endParaRPr lang="ru-RU" sz="40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714348" y="1928802"/>
            <a:ext cx="3643338" cy="1500198"/>
          </a:xfrm>
          <a:prstGeom prst="parallelogra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3357562"/>
            <a:ext cx="184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157161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1571612"/>
            <a:ext cx="335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43372" y="3286124"/>
            <a:ext cx="35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72132" y="150017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AD|| BC, AB|| CD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72132" y="2000240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AD=BC, AB=CD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72132" y="364331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&lt; A=&lt;C, &lt;B=&lt;D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5072074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ABCD</a:t>
            </a:r>
            <a:r>
              <a:rPr lang="en-US" sz="2800" b="1" dirty="0" smtClean="0"/>
              <a:t>=</a:t>
            </a:r>
            <a:r>
              <a:rPr lang="en-US" sz="4000" b="1" dirty="0" smtClean="0"/>
              <a:t>2</a:t>
            </a:r>
            <a:r>
              <a:rPr lang="en-US" sz="2800" b="1" dirty="0" smtClean="0"/>
              <a:t> (AB+BC)</a:t>
            </a:r>
            <a:endParaRPr lang="ru-RU" sz="28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321439" y="2678901"/>
            <a:ext cx="150099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28662" y="350043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</a:t>
            </a:r>
            <a:endParaRPr lang="ru-RU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857752" y="5929330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</a:t>
            </a:r>
            <a:r>
              <a:rPr lang="en-US" sz="2800" b="1" baseline="-25000" dirty="0" smtClean="0"/>
              <a:t>ABCD</a:t>
            </a:r>
            <a:r>
              <a:rPr lang="en-US" sz="2800" b="1" dirty="0" smtClean="0"/>
              <a:t>=AD*h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43108" y="335756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50030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71538" y="264318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572132" y="4286256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&lt;A+&lt;B+&lt;C+&lt;D=360</a:t>
            </a:r>
            <a:r>
              <a:rPr lang="en-US" sz="2800" b="1" baseline="30000" dirty="0" smtClean="0"/>
              <a:t>0</a:t>
            </a:r>
            <a:endParaRPr lang="ru-RU" sz="28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428604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РОМБ</a:t>
            </a:r>
            <a:endParaRPr lang="ru-RU" sz="2800" b="1" dirty="0"/>
          </a:p>
        </p:txBody>
      </p:sp>
      <p:sp>
        <p:nvSpPr>
          <p:cNvPr id="3" name="Ромб 2"/>
          <p:cNvSpPr/>
          <p:nvPr/>
        </p:nvSpPr>
        <p:spPr>
          <a:xfrm>
            <a:off x="714348" y="1214422"/>
            <a:ext cx="2071702" cy="4000528"/>
          </a:xfrm>
          <a:prstGeom prst="diamond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3" idx="1"/>
            <a:endCxn id="3" idx="3"/>
          </p:cNvCxnSpPr>
          <p:nvPr/>
        </p:nvCxnSpPr>
        <p:spPr>
          <a:xfrm rot="10800000" flipH="1">
            <a:off x="714348" y="3214686"/>
            <a:ext cx="2071702" cy="1588"/>
          </a:xfrm>
          <a:prstGeom prst="line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0"/>
            <a:endCxn id="3" idx="2"/>
          </p:cNvCxnSpPr>
          <p:nvPr/>
        </p:nvCxnSpPr>
        <p:spPr>
          <a:xfrm rot="16200000" flipH="1">
            <a:off x="-250065" y="3214686"/>
            <a:ext cx="4000528" cy="1588"/>
          </a:xfrm>
          <a:prstGeom prst="line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5720" y="30003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785795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86050" y="292893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528638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1357298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AB=BC=CD=DA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14480" y="278605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</a:t>
            </a:r>
            <a:endParaRPr lang="ru-RU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4" y="2071678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&lt;AOB=90</a:t>
            </a:r>
            <a:r>
              <a:rPr lang="en-US" sz="2400" b="1" baseline="30000" dirty="0" smtClean="0"/>
              <a:t>0</a:t>
            </a:r>
            <a:endParaRPr lang="ru-RU" sz="2400" b="1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5072034" y="285749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</a:t>
            </a:r>
            <a:r>
              <a:rPr lang="ru-RU" sz="2400" b="1" dirty="0" smtClean="0"/>
              <a:t> и </a:t>
            </a:r>
            <a:r>
              <a:rPr lang="en-US" sz="2400" b="1" dirty="0" smtClean="0"/>
              <a:t>BD</a:t>
            </a:r>
            <a:r>
              <a:rPr lang="ru-RU" sz="2400" b="1" dirty="0" smtClean="0"/>
              <a:t> - биссектрисы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72034" y="328612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AO=OB, BO=OD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714744" y="4357694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Ромб обладает всеми свойствами параллелограмма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85728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</a:rPr>
              <a:t>ПРЯМОУГОЛЬНИК</a:t>
            </a:r>
            <a:endParaRPr lang="ru-RU" sz="24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1785950" cy="31432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5005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128586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450057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57686" y="1142984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AB=CD, AD=BC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29124" y="1643050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AB||CD, AD||BC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3143248"/>
            <a:ext cx="435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&lt;A=90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, &lt;A+&lt;B+&lt;C+&lt;D=360</a:t>
            </a:r>
            <a:r>
              <a:rPr lang="en-US" sz="2400" b="1" baseline="30000" dirty="0" smtClean="0"/>
              <a:t>o</a:t>
            </a:r>
            <a:endParaRPr lang="ru-RU" sz="2400" b="1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5500702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ABCD</a:t>
            </a:r>
            <a:r>
              <a:rPr lang="en-US" sz="2400" b="1" dirty="0" smtClean="0"/>
              <a:t>=2 (AB+BC)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29256" y="5929330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</a:t>
            </a:r>
            <a:r>
              <a:rPr lang="en-US" sz="2800" b="1" baseline="-25000" dirty="0" smtClean="0"/>
              <a:t>ABCD</a:t>
            </a:r>
            <a:r>
              <a:rPr lang="en-US" sz="2800" b="1" dirty="0" smtClean="0"/>
              <a:t>=a*b</a:t>
            </a:r>
            <a:endParaRPr lang="ru-RU" sz="24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21439" y="2250273"/>
            <a:ext cx="3143272" cy="1785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786050" y="157161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321439" y="2250273"/>
            <a:ext cx="3143272" cy="1785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6578" y="214311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AC=BD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28794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357950" y="257174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AO=OC, BO=OD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14480" y="464344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71472" y="292893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357686" y="4214818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Прямоугольник обладает всеми свойствами параллелограмма</a:t>
            </a:r>
            <a:endParaRPr lang="ru-RU" sz="2400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КВАДРАТ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500174"/>
            <a:ext cx="1857388" cy="178595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34" y="321468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21442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1214422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31432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85786" y="1500174"/>
            <a:ext cx="1857388" cy="17859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85786" y="1500174"/>
            <a:ext cx="1857388" cy="17859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918" y="21431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71934" y="1428736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AB=BC=CD=DA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43372" y="2714620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Квадрат обладает всеми свойствами прямоугольника и ромба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428728" y="335756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14414" y="442913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r>
              <a:rPr lang="en-US" sz="2400" b="1" baseline="-25000" dirty="0" smtClean="0"/>
              <a:t>ABCD</a:t>
            </a:r>
            <a:r>
              <a:rPr lang="en-US" sz="2400" b="1" dirty="0" smtClean="0"/>
              <a:t>=4a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29158" y="5286388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</a:t>
            </a:r>
            <a:r>
              <a:rPr lang="en-US" sz="2400" b="1" baseline="-25000" dirty="0" smtClean="0"/>
              <a:t>ABCD</a:t>
            </a:r>
            <a:r>
              <a:rPr lang="en-US" sz="2400" b="1" dirty="0" smtClean="0"/>
              <a:t>=a</a:t>
            </a:r>
            <a:r>
              <a:rPr lang="en-US" sz="2400" b="1" baseline="30000" dirty="0" smtClean="0"/>
              <a:t>2</a:t>
            </a:r>
            <a:endParaRPr lang="ru-RU" sz="2400" b="1" baseline="30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42860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ТРАПЕЦИЯ</a:t>
            </a:r>
            <a:endParaRPr lang="ru-RU" sz="2800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356496" y="3998916"/>
            <a:ext cx="2644000" cy="1716100"/>
            <a:chOff x="1499372" y="4000504"/>
            <a:chExt cx="2644000" cy="17161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42910" y="4857760"/>
              <a:ext cx="1714512" cy="15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500166" y="4000504"/>
              <a:ext cx="1500198" cy="15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2714612" y="4286256"/>
              <a:ext cx="1714512" cy="11430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500166" y="5715016"/>
              <a:ext cx="2643206" cy="15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500034" y="1357298"/>
            <a:ext cx="4429156" cy="1716100"/>
            <a:chOff x="4357686" y="3571876"/>
            <a:chExt cx="4429156" cy="171610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5857884" y="3571876"/>
              <a:ext cx="2071702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4250529" y="3679033"/>
              <a:ext cx="1714512" cy="150019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7500958" y="4000504"/>
              <a:ext cx="1714512" cy="85725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357686" y="5286388"/>
              <a:ext cx="442915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Трапеция 24"/>
          <p:cNvSpPr/>
          <p:nvPr/>
        </p:nvSpPr>
        <p:spPr>
          <a:xfrm>
            <a:off x="5572132" y="4000504"/>
            <a:ext cx="2714644" cy="1714512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500166" y="614364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ПРЯМОУГОЛЬНАЯ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8" y="614364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РАВНОБЕДРЕННАЯ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42844" y="292893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71604" y="10001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34" y="100010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00628" y="285749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643570" y="4786322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929586" y="4786322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357290" y="400050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90</a:t>
            </a:r>
            <a:r>
              <a:rPr lang="en-US" sz="2000" b="1" baseline="30000" dirty="0" smtClean="0"/>
              <a:t>0</a:t>
            </a:r>
            <a:endParaRPr lang="ru-RU" sz="2000" b="1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1357290" y="5286388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90</a:t>
            </a:r>
            <a:r>
              <a:rPr lang="en-US" sz="2000" b="1" baseline="30000" dirty="0" smtClean="0"/>
              <a:t>0</a:t>
            </a:r>
            <a:endParaRPr lang="ru-RU" sz="2000" b="1" baseline="30000" dirty="0"/>
          </a:p>
        </p:txBody>
      </p:sp>
      <p:sp>
        <p:nvSpPr>
          <p:cNvPr id="37" name="TextBox 36"/>
          <p:cNvSpPr txBox="1"/>
          <p:nvPr/>
        </p:nvSpPr>
        <p:spPr>
          <a:xfrm>
            <a:off x="6715140" y="1285860"/>
            <a:ext cx="407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BC||AD</a:t>
            </a:r>
            <a:endParaRPr lang="ru-RU" sz="2400" b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357290" y="2143116"/>
            <a:ext cx="3143272" cy="158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14348" y="18573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0" y="185736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</a:t>
            </a:r>
            <a:endParaRPr lang="ru-RU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8" y="2000240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MN-</a:t>
            </a:r>
            <a:r>
              <a:rPr lang="ru-RU" sz="2400" b="1" dirty="0" smtClean="0"/>
              <a:t> средняя линия</a:t>
            </a:r>
            <a:endParaRPr lang="ru-RU" sz="24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357166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ВЫПУКЛЫЙ ЧЕТЫРЕХУГОЛЬНИК</a:t>
            </a:r>
            <a:endParaRPr lang="ru-RU" sz="2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285852" y="1500174"/>
            <a:ext cx="3000396" cy="3071834"/>
            <a:chOff x="1285852" y="1500174"/>
            <a:chExt cx="3000396" cy="307183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16200000" flipH="1">
              <a:off x="821505" y="2678901"/>
              <a:ext cx="2357454" cy="1428760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285852" y="1500174"/>
              <a:ext cx="2786082" cy="714380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3214678" y="2357430"/>
              <a:ext cx="1928826" cy="214314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2714612" y="3429000"/>
              <a:ext cx="1571636" cy="1143008"/>
            </a:xfrm>
            <a:prstGeom prst="line">
              <a:avLst/>
            </a:prstGeom>
            <a:ln w="571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428860" y="457200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207167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43372" y="121442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357686" y="321468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71902" y="4786322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&lt;A+&lt;B+&lt;C+&lt;D=360</a:t>
            </a:r>
            <a:r>
              <a:rPr lang="en-US" sz="2400" b="1" baseline="30000" dirty="0" smtClean="0"/>
              <a:t>0</a:t>
            </a:r>
            <a:endParaRPr lang="ru-RU" sz="2400" b="1" baseline="300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имок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2000240"/>
            <a:ext cx="4286280" cy="4262064"/>
          </a:xfrm>
          <a:prstGeom prst="rect">
            <a:avLst/>
          </a:prstGeom>
        </p:spPr>
      </p:pic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3286116" y="1000108"/>
            <a:ext cx="2379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file"/>
              </a:rPr>
              <a:t>Кроссворд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</p:cNvPr>
          <p:cNvSpPr txBox="1"/>
          <p:nvPr/>
        </p:nvSpPr>
        <p:spPr>
          <a:xfrm>
            <a:off x="3857620" y="928670"/>
            <a:ext cx="1116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file"/>
              </a:rPr>
              <a:t>Тест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Снимок1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143116"/>
            <a:ext cx="6533790" cy="371477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394</TotalTime>
  <Words>167</Words>
  <Application>Microsoft Office PowerPoint</Application>
  <PresentationFormat>Экран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ЧЕТЫРЕХУГОЛЬНИКИ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dcterms:created xsi:type="dcterms:W3CDTF">2010-12-13T14:18:16Z</dcterms:created>
  <dcterms:modified xsi:type="dcterms:W3CDTF">2010-12-17T12:22:49Z</dcterms:modified>
</cp:coreProperties>
</file>