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2" r:id="rId3"/>
    <p:sldId id="281" r:id="rId4"/>
    <p:sldId id="282" r:id="rId5"/>
    <p:sldId id="283" r:id="rId6"/>
    <p:sldId id="285" r:id="rId7"/>
    <p:sldId id="286" r:id="rId8"/>
    <p:sldId id="280" r:id="rId9"/>
    <p:sldId id="279" r:id="rId10"/>
    <p:sldId id="28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картинка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Рисунок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t>25.12.2014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ru-RU" smtClean="0"/>
              <a:pPr/>
              <a:t>25.12.2014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РОВО -ЗДОР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5а класс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Two people lifting weights" title="Sample Fitness Picture"/>
          <p:cNvPicPr>
            <a:picLocks noGrp="1" noChangeAspect="1"/>
          </p:cNvPicPr>
          <p:nvPr>
            <p:ph type="pic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Рисунок 7" descr="Closeup of Granny Smith apple and tape measure" title="Sample Fitness Picture"/>
          <p:cNvPicPr>
            <a:picLocks noGrp="1" noChangeAspect="1"/>
          </p:cNvPicPr>
          <p:nvPr>
            <p:ph type="pic" idx="1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Рисунок 8" descr="Man and woman running on indoor track" title="Sample Fitness Picture"/>
          <p:cNvPicPr>
            <a:picLocks noGrp="1" noChangeAspect="1"/>
          </p:cNvPicPr>
          <p:nvPr>
            <p:ph type="pic" idx="1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21" descr="4247b21995733115c967302a8b416ac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17476" y="4111236"/>
            <a:ext cx="1512168" cy="16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19100"/>
            <a:ext cx="10515600" cy="55626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 на Свете</a:t>
            </a:r>
            <a:b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здорово!!!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/>
          </a:bodyPr>
          <a:lstStyle/>
          <a:p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рово – здор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во!!!</a:t>
            </a:r>
            <a:endParaRPr lang="ru-RU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6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что такое здор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во?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жить –</a:t>
            </a:r>
            <a:r>
              <a:rPr lang="ru-RU" sz="8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олезни победить!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9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как   живут  здор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во?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0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 быть здоровым   надо: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9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21" descr="4247b21995733115c967302a8b416ac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97512" y="2382664"/>
            <a:ext cx="1512168" cy="1657919"/>
          </a:xfrm>
        </p:spPr>
      </p:pic>
      <p:pic>
        <p:nvPicPr>
          <p:cNvPr id="6" name="Содержимое 21" descr="4247b21995733115c967302a8b416ac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1791" y="2382663"/>
            <a:ext cx="1512168" cy="1657919"/>
          </a:xfrm>
        </p:spPr>
      </p:pic>
      <p:pic>
        <p:nvPicPr>
          <p:cNvPr id="7" name="Рисунок 6" descr="4667302-smiling-ball-blowing-bubble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981" y="3789040"/>
            <a:ext cx="2232248" cy="2232248"/>
          </a:xfrm>
          <a:prstGeom prst="rect">
            <a:avLst/>
          </a:prstGeom>
        </p:spPr>
      </p:pic>
      <p:pic>
        <p:nvPicPr>
          <p:cNvPr id="8" name="Рисунок 7" descr="167503f2438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2949" y="4988506"/>
            <a:ext cx="1637037" cy="1241512"/>
          </a:xfrm>
          <a:prstGeom prst="rect">
            <a:avLst/>
          </a:prstGeom>
        </p:spPr>
      </p:pic>
      <p:pic>
        <p:nvPicPr>
          <p:cNvPr id="9" name="Рисунок 8" descr="840ef99f81c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90691" y="4219692"/>
            <a:ext cx="2190882" cy="1584176"/>
          </a:xfrm>
          <a:prstGeom prst="rect">
            <a:avLst/>
          </a:prstGeom>
        </p:spPr>
      </p:pic>
      <p:pic>
        <p:nvPicPr>
          <p:cNvPr id="10" name="Рисунок 9" descr="8d4cb8616faf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8614" y="368299"/>
            <a:ext cx="2369824" cy="1625601"/>
          </a:xfrm>
          <a:prstGeom prst="rect">
            <a:avLst/>
          </a:prstGeom>
        </p:spPr>
      </p:pic>
      <p:pic>
        <p:nvPicPr>
          <p:cNvPr id="11" name="Рисунок 10" descr="370a965dfbd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346488" y="368480"/>
            <a:ext cx="1735014" cy="1512168"/>
          </a:xfrm>
          <a:prstGeom prst="rect">
            <a:avLst/>
          </a:prstGeom>
        </p:spPr>
      </p:pic>
      <p:pic>
        <p:nvPicPr>
          <p:cNvPr id="12" name="Рисунок 11" descr="1583dca1e4bb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97512" y="368299"/>
            <a:ext cx="1858271" cy="1080120"/>
          </a:xfrm>
          <a:prstGeom prst="rect">
            <a:avLst/>
          </a:prstGeom>
        </p:spPr>
      </p:pic>
      <p:pic>
        <p:nvPicPr>
          <p:cNvPr id="14" name="Содержимое 21" descr="4247b21995733115c967302a8b416ac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6676" y="2333236"/>
            <a:ext cx="1512168" cy="1657919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 rot="3005426">
            <a:off x="3366567" y="3192579"/>
            <a:ext cx="699753" cy="226006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994899">
            <a:off x="5519771" y="3976836"/>
            <a:ext cx="638289" cy="10176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7631768">
            <a:off x="7654273" y="2821038"/>
            <a:ext cx="742407" cy="239468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7766961">
            <a:off x="3490291" y="1247760"/>
            <a:ext cx="627102" cy="180287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1718154">
            <a:off x="5781310" y="1642905"/>
            <a:ext cx="484632" cy="74108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4458088">
            <a:off x="7370363" y="1324018"/>
            <a:ext cx="597573" cy="206912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94866" y="2173915"/>
            <a:ext cx="1818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Чаще улыбаться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3074" y="6120008"/>
            <a:ext cx="1537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закаляться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50515" y="6167199"/>
            <a:ext cx="2221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Хорошо  питаться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9378297" y="5906852"/>
            <a:ext cx="2521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свежим воздухом дышать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170173" y="2056268"/>
            <a:ext cx="2590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спортом заниматься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85880" y="1511316"/>
            <a:ext cx="2227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спать и отдыхать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1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431800"/>
            <a:ext cx="10515600" cy="55499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7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болезней не боясь,</a:t>
            </a:r>
            <a:b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теплом доме не таясь,</a:t>
            </a:r>
            <a:b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Красоте </a:t>
            </a:r>
            <a:r>
              <a:rPr lang="ru-RU" sz="49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диВясь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природной,</a:t>
            </a:r>
            <a:b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 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гуляй  свободно.</a:t>
            </a:r>
            <a: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тогда </a:t>
            </a:r>
            <a:r>
              <a:rPr lang="ru-RU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начнете </a:t>
            </a:r>
            <a:r>
              <a:rPr lang="ru-RU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рово-здор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2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тему «Здоровье и фитнес» (широкоэкранный формат)</Template>
  <TotalTime>0</TotalTime>
  <Words>55</Words>
  <Application>Microsoft Office PowerPoint</Application>
  <PresentationFormat>Широкоэкранный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Health Fitness 16x9</vt:lpstr>
      <vt:lpstr>ЗДОРОВО -ЗДОРОВО</vt:lpstr>
      <vt:lpstr>Жить на Свете здорово!!!</vt:lpstr>
      <vt:lpstr>Здорово – здорово!!!</vt:lpstr>
      <vt:lpstr>А что такое здорово?</vt:lpstr>
      <vt:lpstr>Здорово жить –болезни победить!</vt:lpstr>
      <vt:lpstr>А как   живут  здорово?</vt:lpstr>
      <vt:lpstr>Чтобы  быть здоровым   надо:</vt:lpstr>
      <vt:lpstr>Презентация PowerPoint</vt:lpstr>
      <vt:lpstr>И  болезней не боясь, В теплом доме не таясь, Красоте диВясь природной, По Земле гуляй  свободно. Вот тогда начнете жить Здорово-здорово!</vt:lpstr>
      <vt:lpstr>СПАСИБО ЗА ВНИМАНИЕ!!!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2014-12-25T18:10:46Z</dcterms:created>
  <dcterms:modified xsi:type="dcterms:W3CDTF">2014-12-25T19:20:47Z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