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3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navsource.narod.ru/photos/03/268/" TargetMode="External"/><Relationship Id="rId2" Type="http://schemas.openxmlformats.org/officeDocument/2006/relationships/hyperlink" Target="http://&#1077;&#1082;&#1072;&#1090;&#1077;&#1088;&#1080;&#1085;&#1073;&#1091;&#1088;&#1075;.&#1088;&#1092;/news/2/34423-semdesyat-let-nazad-v-ekaterinburge-proshlo-pervoe-v-voennykh-usloviyakh-obshchee-sobranie-akademii-nauk-sss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oples.ru/science/mathematics/keldysh/keldysh_15.shtml" TargetMode="External"/><Relationship Id="rId5" Type="http://schemas.openxmlformats.org/officeDocument/2006/relationships/hyperlink" Target="http://www.tankovedia.ru/pulication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Проектная  работа  по  математике  на  тему</a:t>
            </a:r>
          </a:p>
          <a:p>
            <a:pPr algn="ctr"/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«Математики  и  их  открытия  в  годы  Великой  Отечественной  войны.»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5157192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 выполнил:  ученик  МБОУ «ООШ»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Усть-Лыжа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 класса  Канев  Родион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:учитель математики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Кияшева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В  годы  Великой  Отечественной  войны    именно  наука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внесла   вклад   в   развитие   оборонного   потенциала  СССР.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  второй   половине   1941  года   на  восток  были   эвакуированы  76    научно-исследовательских  институтов,       в  составе  которых  работали  118  академиков,  182  члена- корреспондента  АН  СССР,  тысячи  научных  сотрудников.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Значительным  был  вклад  ученых  математиков 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П.С.Александрова,  С.Н.Бернштейна,   И.М.Виноградова, 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                                               Н.И.Мусхелишвили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125678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725144"/>
            <a:ext cx="1229866" cy="16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725144"/>
            <a:ext cx="11934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869160"/>
            <a:ext cx="1224136" cy="16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9888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Н. Е.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Кочин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, академик   мехмата   МГУ, дал практическое решение    задачи  по теории полетов самолетов на малой высоте.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852936"/>
            <a:ext cx="6876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Выдающийся советский математик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М. В. Келдыш исследовал причины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флаттера и шимми. Созданная учеными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математическая теория этих опасных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явлений позволила авиационной науке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защитить конструкции скоростных самолетов от появления таких вибраций. В результате наша авиация во время войны не знала случаев разрушения самолетов по причине неточного расчета конструкций, тем самым были спасены жизни многих летчиков.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2494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1739805"/>
            <a:ext cx="518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Эффективность  стрельбы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2332" t="19285" r="28114" b="64722"/>
          <a:stretch>
            <a:fillRect/>
          </a:stretch>
        </p:blipFill>
        <p:spPr bwMode="auto">
          <a:xfrm>
            <a:off x="251520" y="2276872"/>
            <a:ext cx="74168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78788" t="19285" r="6758" b="57359"/>
          <a:stretch>
            <a:fillRect/>
          </a:stretch>
        </p:blipFill>
        <p:spPr bwMode="auto">
          <a:xfrm>
            <a:off x="7596336" y="1340768"/>
            <a:ext cx="13976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57995" t="56745" r="3584" b="16614"/>
          <a:stretch>
            <a:fillRect/>
          </a:stretch>
        </p:blipFill>
        <p:spPr bwMode="auto">
          <a:xfrm>
            <a:off x="3347864" y="386104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36066" t="56745" r="48762" b="16619"/>
          <a:stretch>
            <a:fillRect/>
          </a:stretch>
        </p:blipFill>
        <p:spPr bwMode="auto">
          <a:xfrm>
            <a:off x="1115616" y="3861048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1931927"/>
            <a:ext cx="7992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Математические  знания  нужны  были  непосредственно  в  бою.  В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апреле     1942    года   коллектив  математиков    под  руководством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академика   С.Бернштейна   разработал  и   вычислил  таблицы  для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определения  местонахождения  судна  по  радиопеленгам.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Существенное  значение  для  решения  некоторых  практических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    имело    развитие     номографии,    изучающей  теорию  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способы    построения     особых     чертежей-номограмм.  Работу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специального  бюро  возглавил  известный  геометр  Н.А.Глаголев.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Номограммы,   подготовленные   в   этом   бюро,  применялись  в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военно-морском  флоте,  зенитной  артиллерии,  оборонявшей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советские  города  от  налетов  вражеской  авиации.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412776"/>
            <a:ext cx="14516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1916832"/>
            <a:ext cx="78488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Выводы: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Результаты  изучения  литературных  источников,  анализ  и  систематизация  материалов  показали,  что  выдвинутая  нами  гипотеза  оказалась  верной.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 b="40667"/>
          <a:stretch>
            <a:fillRect/>
          </a:stretch>
        </p:blipFill>
        <p:spPr bwMode="auto">
          <a:xfrm>
            <a:off x="0" y="-17140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82883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ru-RU" dirty="0" err="1" smtClean="0">
                <a:hlinkClick r:id="rId2"/>
              </a:rPr>
              <a:t>екатеринбург.рф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news/2/34423-semdesyat-let-nazad-v-ekaterinburge-proshlo-pervoe-v-voennykh-usloviyakh-obshchee-sobranie-akademii-nauk-sssr/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http://www.tankovedia.ru/pulication/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050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http://www.peoples.ru/science/mathematics/keldysh/keldysh_15.shtml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97152"/>
            <a:ext cx="43456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http://navsource.narod.ru/photos/03/268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1922349"/>
            <a:ext cx="5616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Использованные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ресурсы: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Актуальность  данного  проекта  состоит  в  том,  реальных  участников  тех  событий  почти  не  осталось  в  живых.  Память  человеческая  несовершенна,  многие  события  забываются.  Мы  должны  знать  реальных  людей,  которые  приближали  победу  и  подарили  нам  будущее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274838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 исследования: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Великая  Отечественная  война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 исследования: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математики  в  Великой  Отечественной  войне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 проекта: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 и  обобщить  вклад  математики  как  науки  и  математиков  в  победу  русского  народа  в  Великой  Отечественной  войне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2158117"/>
            <a:ext cx="756084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  исследования: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1. Изучить  теоретический  материал  по  данной  теме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2. Раскрыть  роль  науки  математики  в  научных  изобретениях  для  создания  превосходства  нашей  армии  над  противником.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3.Раскрыть  личный  вклад  математиков,  внесённый  в  победу  Великой  Отечественной  войны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4. Выяснить,  кто  из  ученых-математиков  принимал  участие  в  боевых  действиях.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5. Определить,  какие  задачи  приходилось  решать  математикам  в  годы  Великой  Отечественной  войны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988840"/>
            <a:ext cx="712879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Методы  исследования: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работа  с  научно-популярной  литературой;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анализ  полученной  информацией;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-отбор  информации  для  работы;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изучение  задач,  которые  бы  могли  решаться  в  годы  войны.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Гипотеза:   научные  разработки  сыграли  большую  роль  в  победе  над  фашистами.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0608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Monotype Corsiva" pitchFamily="66" charset="0"/>
                <a:cs typeface="Times New Roman" pitchFamily="18" charset="0"/>
              </a:rPr>
              <a:t>Участие  математиков  в  военных  действиях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490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С  первых  дней  войны  математики  принимали  участие  в  защите  страны:  призывались  в  армию, записывались  в  народное  ополчение,  шли  на  фронт  добровольцами.  В  самые  тяжелые  для  страны  дни  они  показали  себя  достойными  сыновьями  своей  Родины,  способными  на  самопожертвования  и  готовыми  отдать  свою  жизнь  во  имя  свободы      Отчизны.  Многие  из  тех,  кто  ушел  на  фронт,  не  возвратились  и  не  приступили  к  своей  любимой  работе.  Среди  погибших  было  много  талантливых  математиков,  подававших  большие  надежды, способных  внести  большой  вклад  в  науку.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2262" t="59465" r="81345" b="9870"/>
          <a:stretch>
            <a:fillRect/>
          </a:stretch>
        </p:blipFill>
        <p:spPr bwMode="auto">
          <a:xfrm>
            <a:off x="251520" y="0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772816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А.И.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Маркушевич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78946" t="59465" b="9870"/>
          <a:stretch>
            <a:fillRect/>
          </a:stretch>
        </p:blipFill>
        <p:spPr bwMode="auto">
          <a:xfrm>
            <a:off x="7020272" y="0"/>
            <a:ext cx="194421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96336" y="1844824"/>
            <a:ext cx="1263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Ж.Я.Котин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556792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Роль   математиков.  </a:t>
            </a:r>
            <a:endParaRPr lang="ru-RU" b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Важная задача об устойчивости формы аэростата воздушного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заграждения, а также прочности тросов   заграждения    была  решена профессором Х. А.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Рахматулиным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.   </a:t>
            </a:r>
          </a:p>
          <a:p>
            <a:endParaRPr lang="ru-RU" sz="2000" b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Н. Е. 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Кочин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, академик   мехмата   МГУ, дал практическое решение  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задачи  по теории полетов самолетов на малой высоте.  </a:t>
            </a:r>
          </a:p>
          <a:p>
            <a:endParaRPr lang="ru-RU" sz="2000" b="1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В начале войны  молодые  ученые  мехмата А. А. Космодемьянский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и Л. П. Смирнов выполнили  исследования, 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имеющие   непосредственное   отношение  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 первым  образцам   пороховых    ракет, 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получивших   название «Катюша». </a:t>
            </a:r>
            <a:b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268760"/>
            <a:ext cx="12040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8000"/>
          <a:stretch>
            <a:fillRect/>
          </a:stretch>
        </p:blipFill>
        <p:spPr bwMode="auto">
          <a:xfrm>
            <a:off x="7236296" y="3140968"/>
            <a:ext cx="148133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725144"/>
            <a:ext cx="144016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748909"/>
            <a:ext cx="74168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Алексей Николаевич Крылов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/>
              <a:t>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Видная роль в деле  обороны нашей Родины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принадлежит     выдающемуся      математику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академику   А. Н. Крылову, чьи труды по теории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непотопляемости   и    качки    корабля  были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использованы   нашими 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Военно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- Морскими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силами. Он создал таблицы непотопляемости,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которых   было   рассчитано,  как    повлияет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на  корабль затопление тех или иных отсеков,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какие номера отсеков нужно затопить и  насколько   затопление может  улучшить  состояние   корабля.       Эти таблицы дали возможность спасти жизнь многих людей, сберечь большие материальные ценности.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052736"/>
            <a:ext cx="28083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b="40667"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44824"/>
            <a:ext cx="65344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Лаврентьев Михаил Алексеевич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Математик и механик, академик и вице-президент АН СССР, герой Социалистического Труда. Создал новые направления в теории функций, теории дифференциальных уравнений, механике сплошной среды и прикладной физике (физика взрыва и импульсивных процессов). Ленинская премия (1958), Государственная премия СССР (1946, 1949).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72816"/>
            <a:ext cx="212372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626</Words>
  <Application>Microsoft Office PowerPoint</Application>
  <PresentationFormat>Экран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Актуальность  данного  проекта  состоит  в  том,  реальных  участников  тех  событий  почти  не  осталось  в  живых.  Память  человеческая  несовершенна,  многие  события  забываются.  Мы  должны  знать  реальных  людей,  которые  приближали  победу  и  подарили  нам  будущее.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Школа3</cp:lastModifiedBy>
  <cp:revision>23</cp:revision>
  <dcterms:modified xsi:type="dcterms:W3CDTF">2015-01-27T12:49:17Z</dcterms:modified>
</cp:coreProperties>
</file>