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00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65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865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6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63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763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763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0">
    <p:diamond/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wmf"/><Relationship Id="rId4" Type="http://schemas.openxmlformats.org/officeDocument/2006/relationships/image" Target="../media/image5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3" Type="http://schemas.openxmlformats.org/officeDocument/2006/relationships/image" Target="../media/image63.jpeg"/><Relationship Id="rId7" Type="http://schemas.openxmlformats.org/officeDocument/2006/relationships/image" Target="../media/image67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gif"/><Relationship Id="rId5" Type="http://schemas.openxmlformats.org/officeDocument/2006/relationships/image" Target="../media/image65.png"/><Relationship Id="rId10" Type="http://schemas.openxmlformats.org/officeDocument/2006/relationships/image" Target="../media/image70.jpeg"/><Relationship Id="rId4" Type="http://schemas.openxmlformats.org/officeDocument/2006/relationships/image" Target="../media/image64.gif"/><Relationship Id="rId9" Type="http://schemas.openxmlformats.org/officeDocument/2006/relationships/image" Target="../media/image6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47.wmf"/><Relationship Id="rId7" Type="http://schemas.openxmlformats.org/officeDocument/2006/relationships/image" Target="../media/image90.wm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wmf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96.jpeg"/><Relationship Id="rId4" Type="http://schemas.openxmlformats.org/officeDocument/2006/relationships/image" Target="../media/image9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5.gif"/><Relationship Id="rId7" Type="http://schemas.openxmlformats.org/officeDocument/2006/relationships/image" Target="../media/image20.gif"/><Relationship Id="rId12" Type="http://schemas.openxmlformats.org/officeDocument/2006/relationships/image" Target="../media/image32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../media/image31.gif"/><Relationship Id="rId5" Type="http://schemas.openxmlformats.org/officeDocument/2006/relationships/image" Target="../media/image27.gif"/><Relationship Id="rId10" Type="http://schemas.openxmlformats.org/officeDocument/2006/relationships/image" Target="../media/image30.gif"/><Relationship Id="rId4" Type="http://schemas.openxmlformats.org/officeDocument/2006/relationships/image" Target="../media/image26.gif"/><Relationship Id="rId9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0.wmf"/><Relationship Id="rId4" Type="http://schemas.openxmlformats.org/officeDocument/2006/relationships/image" Target="../media/image35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684213" y="765175"/>
            <a:ext cx="7777162" cy="4751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29"/>
              </a:avLst>
            </a:prstTxWarp>
          </a:bodyPr>
          <a:lstStyle/>
          <a:p>
            <a:r>
              <a:rPr lang="ru-RU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Посвящение</a:t>
            </a:r>
          </a:p>
          <a:p>
            <a:r>
              <a:rPr lang="ru-RU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в первоклассники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229600" cy="4170385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Мы — веселые отметки.</a:t>
            </a: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И встречаемся нередко</a:t>
            </a: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У прилежных в дневнике.</a:t>
            </a: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Кто их чаще получает,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Никогда не заскучает. </a:t>
            </a:r>
            <a:endParaRPr lang="ru-RU" sz="4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3555" name="Picture 3" descr="http://lewebpedagogique.com/atlas2010/files/2009/12/calenda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7" y="2428868"/>
            <a:ext cx="5233049" cy="4071966"/>
          </a:xfrm>
          <a:prstGeom prst="rect">
            <a:avLst/>
          </a:prstGeom>
          <a:noFill/>
        </p:spPr>
      </p:pic>
      <p:pic>
        <p:nvPicPr>
          <p:cNvPr id="6" name="Picture 6" descr="C:\Users\пользователь\Desktop\736f44744b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428736"/>
            <a:ext cx="1628780" cy="2214578"/>
          </a:xfrm>
          <a:prstGeom prst="rect">
            <a:avLst/>
          </a:prstGeom>
          <a:noFill/>
        </p:spPr>
      </p:pic>
      <p:pic>
        <p:nvPicPr>
          <p:cNvPr id="7" name="Picture 6" descr="C:\Users\пользователь\Desktop\736f44744b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14554"/>
            <a:ext cx="1628780" cy="2214578"/>
          </a:xfrm>
          <a:prstGeom prst="rect">
            <a:avLst/>
          </a:prstGeom>
          <a:noFill/>
        </p:spPr>
      </p:pic>
      <p:pic>
        <p:nvPicPr>
          <p:cNvPr id="8" name="Picture 15" descr="MCj008895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00570"/>
            <a:ext cx="34575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H0054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85728"/>
            <a:ext cx="146711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Математические задачки</a:t>
            </a:r>
            <a:endParaRPr lang="ru-RU" b="1" i="1" dirty="0"/>
          </a:p>
        </p:txBody>
      </p:sp>
      <p:pic>
        <p:nvPicPr>
          <p:cNvPr id="24578" name="Picture 2" descr="C:\Users\пользователь\Desktop\sm_ful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00174"/>
            <a:ext cx="2428892" cy="4857784"/>
          </a:xfrm>
          <a:prstGeom prst="rect">
            <a:avLst/>
          </a:prstGeom>
          <a:noFill/>
        </p:spPr>
      </p:pic>
      <p:pic>
        <p:nvPicPr>
          <p:cNvPr id="24579" name="Picture 3" descr="C:\Users\пользователь\Desktop\sm_ful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1423052"/>
            <a:ext cx="2449949" cy="5094834"/>
          </a:xfrm>
          <a:prstGeom prst="rect">
            <a:avLst/>
          </a:prstGeom>
          <a:noFill/>
        </p:spPr>
      </p:pic>
      <p:pic>
        <p:nvPicPr>
          <p:cNvPr id="24581" name="Picture 5" descr="http://posuda-euro.ru/design/img/product/809/pictures/809_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63000" contrast="77000"/>
          </a:blip>
          <a:srcRect/>
          <a:stretch>
            <a:fillRect/>
          </a:stretch>
        </p:blipFill>
        <p:spPr bwMode="auto">
          <a:xfrm>
            <a:off x="2928926" y="3071810"/>
            <a:ext cx="3333750" cy="2095501"/>
          </a:xfrm>
          <a:prstGeom prst="rect">
            <a:avLst/>
          </a:prstGeom>
          <a:noFill/>
        </p:spPr>
      </p:pic>
      <p:pic>
        <p:nvPicPr>
          <p:cNvPr id="24583" name="Picture 7" descr="http://im6-tub-ru.yandex.net/i?id=95290131-47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r="17499"/>
          <a:stretch>
            <a:fillRect/>
          </a:stretch>
        </p:blipFill>
        <p:spPr bwMode="auto">
          <a:xfrm>
            <a:off x="3357554" y="2928934"/>
            <a:ext cx="1214446" cy="1428750"/>
          </a:xfrm>
          <a:prstGeom prst="rect">
            <a:avLst/>
          </a:prstGeom>
          <a:noFill/>
        </p:spPr>
      </p:pic>
      <p:pic>
        <p:nvPicPr>
          <p:cNvPr id="8" name="Picture 7" descr="http://im6-tub-ru.yandex.net/i?id=95290131-47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r="17499"/>
          <a:stretch>
            <a:fillRect/>
          </a:stretch>
        </p:blipFill>
        <p:spPr bwMode="auto">
          <a:xfrm>
            <a:off x="4286248" y="2857496"/>
            <a:ext cx="1214457" cy="1428750"/>
          </a:xfrm>
          <a:prstGeom prst="rect">
            <a:avLst/>
          </a:prstGeom>
          <a:noFill/>
        </p:spPr>
      </p:pic>
      <p:pic>
        <p:nvPicPr>
          <p:cNvPr id="9" name="Picture 7" descr="http://im6-tub-ru.yandex.net/i?id=95290131-47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r="17499"/>
          <a:stretch>
            <a:fillRect/>
          </a:stretch>
        </p:blipFill>
        <p:spPr bwMode="auto">
          <a:xfrm>
            <a:off x="3786182" y="3500438"/>
            <a:ext cx="1214446" cy="1428750"/>
          </a:xfrm>
          <a:prstGeom prst="rect">
            <a:avLst/>
          </a:prstGeom>
          <a:noFill/>
        </p:spPr>
      </p:pic>
      <p:pic>
        <p:nvPicPr>
          <p:cNvPr id="10" name="Picture 7" descr="http://im6-tub-ru.yandex.net/i?id=95290131-47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r="17499"/>
          <a:stretch>
            <a:fillRect/>
          </a:stretch>
        </p:blipFill>
        <p:spPr bwMode="auto">
          <a:xfrm>
            <a:off x="4714876" y="3357562"/>
            <a:ext cx="1214446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13 0.07934 C -0.11979 0.08142 -0.1151 0.08327 -0.11093 0.08582 C -0.09149 0.09785 -0.11128 0.08859 -0.1 0.09368 C -0.09184 0.10178 -0.08194 0.11011 -0.07222 0.1145 C -0.06423 0.1219 -0.04652 0.13046 -0.03732 0.13231 C -0.02743 0.13671 -0.0177 0.14295 -0.00729 0.14504 C -0.00173 0.14619 0.00955 0.14827 0.00955 0.14827 C 0.02032 0.15313 0.0323 0.15498 0.04341 0.15637 C 0.04966 0.15915 0.05625 0.15961 0.06268 0.16123 C 0.08351 0.16077 0.10452 0.16053 0.12535 0.15961 C 0.14237 0.15892 0.15869 0.1448 0.17466 0.13879 C 0.179 0.13486 0.18351 0.1344 0.18803 0.13069 C 0.19167 0.12769 0.19514 0.12422 0.19879 0.12098 C 0.20053 0.11959 0.20105 0.11658 0.20244 0.1145 C 0.20903 0.10455 0.2165 0.09576 0.22292 0.08582 C 0.2257 0.08142 0.23264 0.06477 0.23612 0.06477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www.kinderyata.ru/img/frame/screen/1272483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http://stat15.privet.ru/lr/09058a4b430bdf4e19705affaa3f1e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71480"/>
            <a:ext cx="1087341" cy="1376329"/>
          </a:xfrm>
          <a:prstGeom prst="rect">
            <a:avLst/>
          </a:prstGeom>
          <a:noFill/>
        </p:spPr>
      </p:pic>
      <p:pic>
        <p:nvPicPr>
          <p:cNvPr id="6" name="Picture 4" descr="http://stat15.privet.ru/lr/09058a4b430bdf4e19705affaa3f1e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214422"/>
            <a:ext cx="1087341" cy="1376329"/>
          </a:xfrm>
          <a:prstGeom prst="rect">
            <a:avLst/>
          </a:prstGeom>
          <a:noFill/>
        </p:spPr>
      </p:pic>
      <p:pic>
        <p:nvPicPr>
          <p:cNvPr id="7" name="Picture 4" descr="http://stat15.privet.ru/lr/09058a4b430bdf4e19705affaa3f1e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285992"/>
            <a:ext cx="1087341" cy="1376329"/>
          </a:xfrm>
          <a:prstGeom prst="rect">
            <a:avLst/>
          </a:prstGeom>
          <a:noFill/>
        </p:spPr>
      </p:pic>
      <p:pic>
        <p:nvPicPr>
          <p:cNvPr id="25606" name="Picture 6" descr="D:\АНИМАЦИИ\question-mark6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071678"/>
            <a:ext cx="2506741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5.45223E-6 C 0.00919 0.03656 0.00294 0.0812 -0.00122 0.1203 C -0.00209 0.13024 -0.00522 0.13949 -0.00695 0.14921 C -0.00817 0.15499 -0.01303 0.1654 -0.01303 0.1654 C -0.01459 0.17304 -0.01268 0.17766 -0.01928 0.17489 C -0.03421 0.12585 -0.0231 0.06894 -0.02397 0.01597 C -0.02397 0.01111 -0.02535 0.00625 -0.0264 0.00163 C -0.02709 -0.00323 -0.02987 -0.01295 -0.02987 -0.01295 C -0.03733 -0.00971 -0.03699 -0.00115 -0.04081 0.00649 C -0.04202 0.01574 -0.04324 0.02499 -0.04549 0.03378 C -0.04653 0.0856 -0.04879 0.09138 -0.05035 0.13487 C -0.05001 0.15569 -0.05001 0.17651 -0.04914 0.19733 C -0.04914 0.19894 -0.04879 0.19386 -0.04792 0.1927 C -0.04706 0.19154 -0.04549 0.19154 -0.04428 0.19108 C -0.04081 0.17882 -0.03386 0.16864 -0.02865 0.15731 C -0.02692 0.14805 -0.02431 0.13626 -0.02032 0.12839 C -0.01893 0.12053 -0.01685 0.1122 -0.01563 0.10433 C -0.01337 0.09138 -0.01251 0.07819 -0.00938 0.0657 C -0.00799 0.05067 -0.00678 0.03563 -0.00469 0.02083 C -0.00504 0.01759 -0.00452 0.01389 -0.00574 0.01111 C -0.00643 0.00972 -0.00678 0.01435 -0.00695 0.01597 C -0.00747 0.01967 -0.00799 0.0236 -0.00834 0.0273 C -0.00869 0.03262 -0.00903 0.03795 -0.00938 0.04327 C -0.01025 0.06617 -0.01147 0.07611 -0.01303 0.09624 C -0.01233 0.13325 -0.01581 0.15708 -0.00834 0.18784 C -0.00678 0.20056 -0.00608 0.21375 -0.00348 0.22624 C -0.00383 0.24035 0.0019 0.26024 -0.00695 0.26811 C -0.01042 0.27135 -0.01528 0.27112 -0.01928 0.27297 C -0.02153 0.27389 -0.0264 0.27597 -0.0264 0.27597 C -0.03473 0.27505 -0.04376 0.27713 -0.05157 0.27297 C -0.05417 0.27158 -0.05209 0.26533 -0.05278 0.26163 C -0.05469 0.25099 -0.0566 0.23873 -0.06129 0.22948 C -0.0632 0.20635 -0.06147 0.18298 -0.06615 0.16055 C -0.06997 0.10919 -0.06806 0.05807 -0.0698 0.00649 C -0.06997 -0.00115 -0.07535 -0.00901 -0.08056 -0.01133 C -0.08681 -0.00924 -0.0889 -0.00508 -0.09254 0.00163 C -0.09497 0.00602 -0.09983 0.01435 -0.09983 0.01435 C -0.10105 0.02198 -0.10192 0.03147 -0.10452 0.03841 C -0.10574 0.04188 -0.10938 0.04812 -0.10938 0.04812 C -0.10973 0.05136 -0.10973 0.05483 -0.1106 0.05784 C -0.11129 0.06038 -0.11407 0.06154 -0.11424 0.06408 C -0.11442 0.07102 -0.12049 0.13348 -0.10452 0.14759 C -0.10244 0.16078 -0.10522 0.14713 -0.09983 0.16216 C -0.09636 0.17211 -0.09497 0.17974 -0.09254 0.18946 C -0.09046 0.20797 -0.09063 0.20103 -0.09254 0.22786 C -0.09306 0.23457 -0.09619 0.24081 -0.09619 0.24729 " pathEditMode="relative" ptsTypes="fffffffffffffffffffffffffffffffffffffffffffffA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0717E-6 C 0.0033 0.01087 0.00746 0.02059 0.00972 0.03215 C 0.01076 0.04788 0.01337 0.05413 0.01458 0.06916 C 0.01389 0.10386 0.01423 0.13185 0.00607 0.16377 C 0.00347 0.17395 0.00139 0.18529 5.55556E-7 0.19593 C -0.00087 0.20171 -0.00226 0.21351 -0.00226 0.21351 C -0.00261 0.23965 -0.00278 0.26602 -0.00348 0.29216 C -0.004 0.31159 -0.00365 0.30719 -0.00712 0.32107 C -0.00799 0.32431 -0.00955 0.33079 -0.00955 0.33079 C -0.01163 0.35623 -0.01893 0.38098 -0.02275 0.4062 C -0.02309 0.4136 -0.02309 0.42123 -0.02396 0.42864 C -0.02431 0.43211 -0.02639 0.43835 -0.02639 0.43835 C -0.02604 0.44414 -0.0283 0.45177 -0.02518 0.45593 C -0.02136 0.46102 -0.01424 0.45408 -0.01077 0.45131 C -0.00191 0.43373 -0.01632 0.46056 -0.00348 0.44321 C 0.00555 0.43095 0.00937 0.41059 0.01337 0.3951 C 0.01441 0.3833 0.01562 0.37937 0.01823 0.36942 C 0.01892 0.36294 0.01996 0.35646 0.02048 0.34999 C 0.021 0.34351 0.021 0.33727 0.0217 0.33079 C 0.02291 0.31853 0.02673 0.30419 0.02899 0.29216 C 0.03125 0.26694 0.03576 0.24335 0.03871 0.21837 C 0.04166 0.19269 0.04201 0.16447 0.04826 0.13972 C 0.05052 0.11982 0.05191 0.0997 0.05555 0.08027 C 0.05677 0.06662 0.05798 0.05112 0.06267 0.03863 C 0.06371 0.031 0.06475 0.02359 0.06632 0.01619 C 0.06718 0.0118 0.06875 0.00324 0.06875 0.00324 C 0.06996 -0.01064 0.07014 -0.02475 0.07239 -0.0384 C 0.07413 -0.04881 0.07725 -0.05876 0.07951 -0.06893 C 0.07986 -0.07472 0.08021 -0.08073 0.08073 -0.08651 C 0.0809 -0.08883 0.08055 -0.09184 0.08194 -0.09299 C 0.08333 -0.09415 0.08524 -0.09184 0.0868 -0.09137 C 0.11093 -0.06986 0.0908 -0.01226 0.08802 0.02429 C 0.0875 0.07819 0.09774 0.13532 0.08437 0.18621 C 0.08316 0.19778 0.08159 0.20842 0.08073 0.21999 C 0.08107 0.22646 0.07795 0.23572 0.08194 0.23919 C 0.08437 0.24127 0.1 0.24173 0.10486 0.23456 C 0.11614 0.2179 0.12205 0.19685 0.12534 0.17511 C 0.12569 0.11612 0.12534 0.05737 0.12656 -0.00162 C 0.12656 -0.00486 0.12864 -0.00787 0.12899 -0.0111 C 0.1309 -0.02614 0.13003 -0.04141 0.13385 -0.05598 C 0.13455 -0.06824 0.13385 -0.09901 0.1434 -0.10756 C 0.15277 -0.09831 0.15573 -0.08351 0.15798 -0.06893 C 0.15764 -0.03632 0.15746 -0.0037 0.15677 0.02891 C 0.15677 0.03123 0.1559 0.03331 0.15555 0.03539 C 0.15347 0.04788 0.1493 0.05852 0.14705 0.07078 C 0.146 0.0761 0.1434 0.08674 0.1434 0.08674 C 0.14305 0.09207 0.14288 0.09762 0.14218 0.10294 C 0.1408 0.11242 0.13663 0.12098 0.13507 0.13023 C 0.13298 0.14249 0.13194 0.15475 0.12656 0.16539 C 0.12604 0.17095 0.12448 0.17603 0.12413 0.18159 C 0.12291 0.20032 0.12396 0.2186 0.11823 0.23618 " pathEditMode="relative" ptsTypes="ffffffffffffffffffffffffffffffffffffffffffffffffffA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09345E-6 C 0.0026 0.03169 0.00608 0.06361 0.01076 0.09484 C 0.01476 0.12098 0.01128 0.10641 0.01441 0.1189 C 0.01719 0.16262 0.02118 0.20911 0.01319 0.25214 C 0.01233 0.26995 0.01042 0.2991 0.00712 0.31622 C 0.00642 0.33981 0.00608 0.3641 0.00122 0.387 C 0.00087 0.40088 0.00104 0.41476 2.5E-6 0.42864 C -0.00104 0.44275 -0.01076 0.42702 -0.00122 0.45269 C -0.00122 0.45269 0.01476 0.45732 0.01563 0.45755 C 0.02483 0.45339 0.02257 0.45293 0.02882 0.44483 C 0.03038 0.43858 0.03368 0.43326 0.0349 0.42702 C 0.0375 0.41314 0.03906 0.39903 0.04201 0.38538 C 0.04288 0.30789 0.04271 0.2873 0.05052 0.22484 C 0.05156 0.20634 0.05434 0.19223 0.05538 0.17349 C 0.05486 0.13856 0.0599 0.07587 0.04201 0.04025 C 0.04045 0.03331 0.03906 0.02614 0.03733 0.01943 C 0.03767 0.01573 0.03594 0.00971 0.03854 0.0081 C 0.04184 0.00578 0.04601 0.00902 0.04931 0.01133 C 0.05226 0.01342 0.0566 0.02105 0.0566 0.02105 C 0.05885 0.03007 0.06076 0.03909 0.0625 0.04835 C 0.06319 0.05806 0.06597 0.06731 0.06615 0.07703 C 0.06667 0.12191 0.06701 0.16377 0.0566 0.20564 C 0.05451 0.22392 0.04896 0.24242 0.04444 0.26024 C 0.04184 0.27041 0.04063 0.28175 0.03854 0.29216 C 0.03698 0.32524 0.03438 0.35623 0.03125 0.38862 C 0.03194 0.41059 0.03056 0.44483 0.04097 0.46565 C 0.04288 0.46519 0.04514 0.46542 0.04688 0.46403 C 0.04983 0.46148 0.05417 0.45431 0.05417 0.45431 C 0.05556 0.44714 0.05851 0.44205 0.06024 0.43511 C 0.0599 0.41846 0.05972 0.40204 0.05903 0.38538 C 0.05868 0.37682 0.05417 0.37034 0.05174 0.36294 C 0.04792 0.35161 0.04635 0.34744 0.04097 0.33727 C 0.03646 0.32871 0.0349 0.31622 0.03125 0.30673 C 0.03003 0.29493 0.02865 0.2873 0.02517 0.2762 C 0.02344 0.25954 0.0217 0.24289 0.01927 0.22646 C 0.01719 0.18922 0.01042 0.1529 0.00712 0.11566 C 0.00556 0.09715 0.00521 0.07495 -0.00122 0.05783 C -0.00365 0.03886 -0.00816 0.02544 -0.00972 0.00486 C -0.01059 -0.00532 -0.00903 -0.01642 -0.0158 -0.02244 C -0.01719 -0.01712 -0.01806 -0.01157 -0.01927 -0.00625 C -0.01997 -0.00301 -0.02083 -2.09345E-6 -0.0217 0.00324 C -0.02205 0.00486 -0.02292 0.0081 -0.02292 0.0081 C -0.02378 0.04279 -0.02431 0.07772 -0.02535 0.11242 C -0.02587 0.12885 -0.03212 0.15429 -0.03507 0.17025 C -0.03559 0.1728 -0.03785 0.17442 -0.03872 0.17673 C -0.04306 0.18853 -0.0441 0.20241 -0.04948 0.21328 C -0.05278 0.23942 -0.04757 0.20379 -0.05556 0.23595 C -0.0559 0.23757 -0.05642 0.23919 -0.05677 0.24057 C -0.05729 0.24404 -0.05729 0.24728 -0.05799 0.25052 C -0.05955 0.25815 -0.06233 0.26509 -0.06389 0.27296 C -0.0658 0.28267 -0.06562 0.2917 -0.06997 0.30025 C -0.07135 0.30951 -0.07101 0.32269 -0.07847 0.32593 C -0.08733 0.32292 -0.0974 0.31367 -0.10243 0.30349 C -0.10521 0.27782 -0.10399 0.28846 -0.10608 0.27134 C -0.10538 0.23271 -0.10312 0.1994 -0.1 0.16216 C -0.09913 0.1529 -0.09931 0.14272 -0.09531 0.13486 C -0.09444 0.12584 -0.09462 0.12329 -0.09288 0.11566 C -0.09219 0.11242 -0.09132 0.10918 -0.09045 0.10594 C -0.0901 0.10433 -0.08924 0.10132 -0.08924 0.10132 C -0.08715 0.08513 -0.08646 0.08351 -0.08316 0.07078 C -0.08229 0.05482 -0.08056 0.03979 -0.07847 0.02406 C -0.07882 -0.01203 -0.07014 -0.05621 -0.08681 -0.08813 C -0.08837 -0.096 -0.08681 -0.09299 -0.09045 -0.09785 " pathEditMode="relative" ptsTypes="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17095E-6 C 0.00208 0.0081 0.00764 0.01342 0.01094 0.02083 C 0.0118 0.02291 0.01233 0.02522 0.01319 0.0273 C 0.01458 0.03054 0.01805 0.03679 0.01805 0.03679 C 0.02118 0.06663 0.03108 0.09508 0.03489 0.12515 C 0.03403 0.14759 0.03663 0.15129 0.02899 0.1654 C 0.025 0.18044 0.03177 0.1573 0.02413 0.17489 C 0.02205 0.17951 0.02153 0.18645 0.01927 0.19108 C 0.01389 0.20195 0.00694 0.21097 -1.11111E-6 0.21999 C -0.00399 0.22531 -0.00295 0.22578 -0.00608 0.2311 C -0.01146 0.23989 -0.0191 0.24613 -0.02535 0.25353 C -0.04028 0.27158 -0.02708 0.25885 -0.04097 0.27135 C -0.04375 0.27389 -0.04566 0.27805 -0.04827 0.28083 C -0.05365 0.28638 -0.05886 0.29124 -0.06389 0.29702 C -0.06545 0.29887 -0.06719 0.30003 -0.06858 0.30188 C -0.07118 0.30489 -0.07587 0.31136 -0.07587 0.31136 C -0.07865 0.32224 -0.07708 0.3146 -0.07708 0.33542 " pathEditMode="relative" ptsTypes="ffffffffffffffffA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0.02313 C 0.02864 0.03216 0.03212 0.03655 0.03611 0.04395 C 0.03715 0.0458 0.03784 0.04812 0.03854 0.05043 C 0.03941 0.05367 0.04097 0.06015 0.04097 0.06038 C 0.04132 0.07032 0.04236 0.08027 0.04219 0.09045 C 0.04149 0.12029 0.04028 0.10664 0.03611 0.12908 C 0.03194 0.15105 0.02656 0.17557 0.01805 0.19501 C 0.01441 0.20333 0.01354 0.21212 0.00833 0.21906 C 0.0059 0.22808 0.0026 0.23664 -0.00122 0.24474 C -0.00417 0.25075 -0.00382 0.25769 -0.00608 0.26394 C -0.00834 0.26995 -0.01111 0.27551 -0.01337 0.28152 C -0.0165 0.28985 -0.01736 0.29794 -0.0217 0.30558 C -0.02396 0.31483 -0.02743 0.3264 -0.03143 0.33449 C -0.03455 0.34074 -0.03889 0.34606 -0.04219 0.3523 C -0.04584 0.35901 -0.05226 0.36456 -0.05556 0.3715 C -0.06129 0.38353 -0.05781 0.37891 -0.06511 0.38585 C -0.06736 0.39464 -0.07188 0.40273 -0.07483 0.41152 C -0.07917 0.42494 -0.08351 0.43836 -0.08802 0.45177 C -0.08906 0.45478 -0.08976 0.45825 -0.09045 0.46149 C -0.0908 0.46357 -0.09097 0.46565 -0.09167 0.46773 C -0.09566 0.47999 -0.10122 0.49434 -0.10122 0.50798 " pathEditMode="relative" rAng="0" ptsTypes="ffffffffffffffffffffA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24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7229E-6 C -0.00451 0.00763 -0.01406 0.02498 -0.021 0.02729 C -0.0243 0.03284 -0.0283 0.03562 -0.03212 0.04048 C -0.03403 0.04302 -0.03541 0.04626 -0.03715 0.04927 C -0.03802 0.05066 -0.03975 0.05089 -0.0408 0.05181 C -0.05555 0.06685 -0.04271 0.05621 -0.05191 0.06361 C -0.05677 0.0724 -0.06545 0.07495 -0.0717 0.08235 C -0.07274 0.08374 -0.07309 0.08559 -0.07413 0.08674 C -0.08177 0.09576 -0.09357 0.10039 -0.1026 0.1071 C -0.11111 0.11334 -0.10399 0.10987 -0.11128 0.11288 C -0.1158 0.11867 -0.12031 0.11867 -0.12604 0.12283 C -0.13403 0.12884 -0.14166 0.13555 -0.15087 0.13902 C -0.15416 0.14504 -0.1585 0.14827 -0.16423 0.15059 C -0.17343 0.16123 -0.18437 0.16585 -0.19514 0.17372 C -0.21267 0.1869 -0.23212 0.19477 -0.25087 0.20564 C -0.25486 0.20795 -0.25486 0.20634 -0.25937 0.20865 C -0.26962 0.21374 -0.27968 0.22021 -0.29028 0.22438 C -0.29323 0.22554 -0.29479 0.22947 -0.29757 0.23039 C -0.29913 0.23086 -0.30104 0.23132 -0.3026 0.23178 C -0.30642 0.23641 -0.31354 0.24196 -0.31857 0.24473 C -0.32326 0.25283 -0.32534 0.25977 -0.33229 0.26532 C -0.33385 0.27087 -0.33698 0.27897 -0.33958 0.28406 C -0.34149 0.29308 -0.34305 0.30164 -0.34583 0.3102 C -0.34861 0.33009 -0.34531 0.32292 -0.35208 0.33333 C -0.35625 0.34767 -0.36284 0.35993 -0.37048 0.37242 C -0.3783 0.38538 -0.3684 0.36872 -0.3743 0.38121 C -0.37569 0.38399 -0.37916 0.38977 -0.37916 0.39 C -0.38038 0.39602 -0.38281 0.40018 -0.38524 0.40573 C -0.38455 0.41984 -0.38281 0.43025 -0.38524 0.44344 C -0.3875 0.45477 -0.39687 0.47189 -0.40503 0.47837 C -0.40729 0.486 -0.41215 0.49063 -0.41632 0.49711 C -0.41875 0.5059 -0.41701 0.51191 -0.4125 0.51885 C -0.40885 0.53204 -0.41493 0.51307 -0.40764 0.52764 C -0.40573 0.53111 -0.40538 0.53527 -0.40382 0.53921 C -0.4026 0.54823 -0.40121 0.55771 -0.39896 0.56673 C -0.3993 0.5739 -0.39913 0.58131 -0.40017 0.58848 C -0.40034 0.5901 -0.40208 0.59125 -0.4026 0.59287 C -0.40642 0.60282 -0.40833 0.61439 -0.41128 0.6248 C -0.41302 0.63081 -0.41302 0.63844 -0.41632 0.64353 C -0.41823 0.647 -0.42205 0.64862 -0.42361 0.65209 C -0.4243 0.65394 -0.42639 0.6625 -0.42847 0.6625 " pathEditMode="relative" rAng="0" ptsTypes="ffffffffffffffffffffffffffffffffffffffffA">
                                      <p:cBhvr>
                                        <p:cTn id="24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43887" cy="1314450"/>
          </a:xfrm>
        </p:spPr>
        <p:txBody>
          <a:bodyPr/>
          <a:lstStyle/>
          <a:p>
            <a:r>
              <a:rPr lang="ru-RU" b="1" i="1" dirty="0" smtClean="0"/>
              <a:t>Весёлая переменка!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3" descr="MCj034339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643338" cy="450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MCj034332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383105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928934"/>
            <a:ext cx="14954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J03188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286256"/>
            <a:ext cx="215910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071678"/>
            <a:ext cx="5186370" cy="398463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Первая книжка 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Для всех детишек: 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Учит — мучит, 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А научит — радует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6627" name="Picture 3" descr="http://citycelebrity.ru/userfiles/%D1%88%D0%BA%D0%BE%D0%BB%D0%B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142852"/>
            <a:ext cx="3000396" cy="1965777"/>
          </a:xfrm>
          <a:prstGeom prst="rect">
            <a:avLst/>
          </a:prstGeom>
          <a:noFill/>
        </p:spPr>
      </p:pic>
      <p:pic>
        <p:nvPicPr>
          <p:cNvPr id="26631" name="Picture 7" descr="http://metodisty.ru/user_upload/08_2010/128293899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142328"/>
            <a:ext cx="2324071" cy="2330916"/>
          </a:xfrm>
          <a:prstGeom prst="rect">
            <a:avLst/>
          </a:prstGeom>
          <a:noFill/>
        </p:spPr>
      </p:pic>
      <p:pic>
        <p:nvPicPr>
          <p:cNvPr id="26633" name="Picture 9" descr="http://dssk311.mskobr.ru/images/cms/data/7688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714752"/>
            <a:ext cx="2714611" cy="2643319"/>
          </a:xfrm>
          <a:prstGeom prst="rect">
            <a:avLst/>
          </a:prstGeom>
          <a:noFill/>
        </p:spPr>
      </p:pic>
      <p:pic>
        <p:nvPicPr>
          <p:cNvPr id="26635" name="Picture 11" descr="http://pics2.pokazuha.ru/p442/4/s/7176226us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857232"/>
            <a:ext cx="1893465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5786478" cy="4456113"/>
          </a:xfrm>
        </p:spPr>
        <p:txBody>
          <a:bodyPr/>
          <a:lstStyle/>
          <a:p>
            <a:pPr lvl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странице букваря</a:t>
            </a:r>
          </a:p>
          <a:p>
            <a:pPr lvl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Тридцать три богатыря. </a:t>
            </a:r>
          </a:p>
          <a:p>
            <a:pPr lvl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Мудрецов-богатырей </a:t>
            </a:r>
          </a:p>
          <a:p>
            <a:pPr lvl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 каждый грамотей.</a:t>
            </a:r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11" descr="http://pics2.pokazuha.ru/p442/4/s/7176226u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571744"/>
            <a:ext cx="3000396" cy="4075239"/>
          </a:xfrm>
          <a:prstGeom prst="rect">
            <a:avLst/>
          </a:prstGeom>
          <a:noFill/>
        </p:spPr>
      </p:pic>
      <p:pic>
        <p:nvPicPr>
          <p:cNvPr id="27650" name="Picture 2" descr="http://wiki.iteach.ru/images/8/87/0_15160_74bbc765_X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286256"/>
            <a:ext cx="1372580" cy="1779683"/>
          </a:xfrm>
          <a:prstGeom prst="rect">
            <a:avLst/>
          </a:prstGeom>
          <a:noFill/>
        </p:spPr>
      </p:pic>
      <p:pic>
        <p:nvPicPr>
          <p:cNvPr id="6" name="Picture 2" descr="F:\Фоны букварь\Буквы\jrk8loc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643050"/>
            <a:ext cx="1428760" cy="13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:\Фоны букварь\Буквы\0_587bc_bd06a6d8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3857627"/>
            <a:ext cx="928694" cy="1213977"/>
          </a:xfrm>
          <a:prstGeom prst="rect">
            <a:avLst/>
          </a:prstGeom>
          <a:noFill/>
        </p:spPr>
      </p:pic>
      <p:pic>
        <p:nvPicPr>
          <p:cNvPr id="8" name="Picture 4" descr="F:\Фоны букварь\Буквы\wyzidlklefjikqsokags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5357826"/>
            <a:ext cx="1285884" cy="1285884"/>
          </a:xfrm>
          <a:prstGeom prst="rect">
            <a:avLst/>
          </a:prstGeom>
          <a:noFill/>
        </p:spPr>
      </p:pic>
      <p:pic>
        <p:nvPicPr>
          <p:cNvPr id="9" name="Picture 7" descr="F:\Фоны букварь\Буквы\evoetjes-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70622"/>
            <a:ext cx="1345352" cy="1945306"/>
          </a:xfrm>
          <a:prstGeom prst="rect">
            <a:avLst/>
          </a:prstGeom>
          <a:noFill/>
        </p:spPr>
      </p:pic>
      <p:pic>
        <p:nvPicPr>
          <p:cNvPr id="10" name="Picture 34" descr="F:\Фоны букварь\Буквы\bukva k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2643182"/>
            <a:ext cx="1444691" cy="1079550"/>
          </a:xfrm>
          <a:prstGeom prst="rect">
            <a:avLst/>
          </a:prstGeom>
          <a:noFill/>
        </p:spPr>
      </p:pic>
      <p:pic>
        <p:nvPicPr>
          <p:cNvPr id="11" name="Picture 16" descr="F:\Фоны букварь\Буквы\bukva o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2910397"/>
            <a:ext cx="1401624" cy="1297371"/>
          </a:xfrm>
          <a:prstGeom prst="rect">
            <a:avLst/>
          </a:prstGeom>
          <a:noFill/>
        </p:spPr>
      </p:pic>
      <p:pic>
        <p:nvPicPr>
          <p:cNvPr id="12" name="Picture 20" descr="F:\Фоны букварь\Буквы\i (1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1214422"/>
            <a:ext cx="1143008" cy="1298874"/>
          </a:xfrm>
          <a:prstGeom prst="rect">
            <a:avLst/>
          </a:prstGeom>
          <a:noFill/>
        </p:spPr>
      </p:pic>
      <p:pic>
        <p:nvPicPr>
          <p:cNvPr id="13" name="Picture 15" descr="F:\Фоны букварь\Буквы\floppy-disk-walking.gif"/>
          <p:cNvPicPr>
            <a:picLocks noChangeAspect="1" noChangeArrowheads="1" noCrop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357694"/>
            <a:ext cx="1500768" cy="1500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6143668" cy="4456113"/>
          </a:xfrm>
        </p:spPr>
        <p:txBody>
          <a:bodyPr/>
          <a:lstStyle/>
          <a:p>
            <a:pPr lvl="0"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Хоть не шляпа, а с полями, </a:t>
            </a:r>
          </a:p>
          <a:p>
            <a:pPr lvl="0"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Не цветок, а с корешком. </a:t>
            </a:r>
          </a:p>
          <a:p>
            <a:pPr lvl="0"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Разговаривает с нами </a:t>
            </a:r>
          </a:p>
          <a:p>
            <a:pPr lvl="0">
              <a:buNone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Всем понятным языком. </a:t>
            </a: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6" descr="MPj043940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28"/>
            <a:ext cx="2127250" cy="2138382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28675" name="Picture 3" descr="http://shkool3.ucoz.ru/_si/0/3586916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785926"/>
            <a:ext cx="3609975" cy="3609976"/>
          </a:xfrm>
          <a:prstGeom prst="rect">
            <a:avLst/>
          </a:prstGeom>
          <a:noFill/>
        </p:spPr>
      </p:pic>
      <p:pic>
        <p:nvPicPr>
          <p:cNvPr id="7" name="Picture 28" descr="883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143248"/>
            <a:ext cx="2778402" cy="34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MPj04394820000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929066"/>
            <a:ext cx="1571636" cy="2365555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9" name="Picture 11" descr="р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429132"/>
            <a:ext cx="1931988" cy="2276475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43887" cy="1314450"/>
          </a:xfrm>
        </p:spPr>
        <p:txBody>
          <a:bodyPr/>
          <a:lstStyle/>
          <a:p>
            <a:pPr algn="l"/>
            <a:r>
              <a:rPr lang="ru-RU" dirty="0" smtClean="0"/>
              <a:t>Любимые герои сказок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Ждали маму с молоком,</a:t>
            </a:r>
            <a:br>
              <a:rPr lang="ru-RU" dirty="0" smtClean="0"/>
            </a:br>
            <a:r>
              <a:rPr lang="ru-RU" dirty="0" smtClean="0"/>
              <a:t>А пустили волка в дом…</a:t>
            </a:r>
            <a:br>
              <a:rPr lang="ru-RU" dirty="0" smtClean="0"/>
            </a:br>
            <a:r>
              <a:rPr lang="ru-RU" dirty="0" smtClean="0"/>
              <a:t>Кем же были эти</a:t>
            </a:r>
            <a:br>
              <a:rPr lang="ru-RU" dirty="0" smtClean="0"/>
            </a:br>
            <a:r>
              <a:rPr lang="ru-RU" dirty="0" smtClean="0"/>
              <a:t>Маленькие дети?</a:t>
            </a:r>
            <a:endParaRPr lang="ru-RU" dirty="0"/>
          </a:p>
        </p:txBody>
      </p:sp>
      <p:pic>
        <p:nvPicPr>
          <p:cNvPr id="29698" name="Picture 2" descr="http://koleg.narod.ru/i/7koz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928934"/>
            <a:ext cx="2934307" cy="2000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1571612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гости к бабушке пошла,</a:t>
            </a:r>
            <a:br>
              <a:rPr lang="ru-RU" dirty="0" smtClean="0"/>
            </a:br>
            <a:r>
              <a:rPr lang="ru-RU" dirty="0" smtClean="0"/>
              <a:t>Пироги ей понесла.</a:t>
            </a:r>
            <a:br>
              <a:rPr lang="ru-RU" dirty="0" smtClean="0"/>
            </a:br>
            <a:r>
              <a:rPr lang="ru-RU" dirty="0" smtClean="0"/>
              <a:t>Серый Волк за ней следил,</a:t>
            </a:r>
            <a:br>
              <a:rPr lang="ru-RU" dirty="0" smtClean="0"/>
            </a:br>
            <a:r>
              <a:rPr lang="ru-RU" dirty="0" smtClean="0"/>
              <a:t>Обманул и проглотил</a:t>
            </a:r>
            <a:endParaRPr lang="ru-RU" dirty="0"/>
          </a:p>
        </p:txBody>
      </p:sp>
      <p:pic>
        <p:nvPicPr>
          <p:cNvPr id="1026" name="Picture 2" descr="http://www.edu.cap.ru/home/3722/foto-kartinki/gruppi/f_4a9bda89b3a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2928934"/>
            <a:ext cx="1733502" cy="24529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6116" y="2714620"/>
            <a:ext cx="3143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Над простым моим вопросом</a:t>
            </a:r>
            <a:br>
              <a:rPr lang="ru-RU" dirty="0" smtClean="0"/>
            </a:br>
            <a:r>
              <a:rPr lang="ru-RU" dirty="0" smtClean="0"/>
              <a:t>Не потратишь много сил.</a:t>
            </a:r>
            <a:br>
              <a:rPr lang="ru-RU" dirty="0" smtClean="0"/>
            </a:br>
            <a:r>
              <a:rPr lang="ru-RU" dirty="0" smtClean="0"/>
              <a:t>Кто мальчишку с длинным носом</a:t>
            </a:r>
            <a:br>
              <a:rPr lang="ru-RU" dirty="0" smtClean="0"/>
            </a:br>
            <a:r>
              <a:rPr lang="ru-RU" dirty="0" smtClean="0"/>
              <a:t>Из полена смастерил? </a:t>
            </a:r>
            <a:endParaRPr lang="ru-RU" dirty="0"/>
          </a:p>
        </p:txBody>
      </p:sp>
      <p:pic>
        <p:nvPicPr>
          <p:cNvPr id="1028" name="Picture 4" descr="http://dorrdesign.umi.ru/images/cms/data/07011517514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4857760"/>
            <a:ext cx="1953382" cy="1785950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kartinka (12)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85728"/>
            <a:ext cx="1881178" cy="12780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Любимые герои сказок</a:t>
            </a:r>
            <a:endParaRPr lang="ru-RU" dirty="0"/>
          </a:p>
        </p:txBody>
      </p:sp>
      <p:pic>
        <p:nvPicPr>
          <p:cNvPr id="5" name="Picture 5" descr="C:\Users\пользователь\Desktop\kartinka (12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2822" y="214290"/>
            <a:ext cx="1881178" cy="12780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5716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Лечит маленьких детей,</a:t>
            </a:r>
            <a:br>
              <a:rPr lang="ru-RU" dirty="0" smtClean="0"/>
            </a:br>
            <a:r>
              <a:rPr lang="ru-RU" dirty="0" smtClean="0"/>
              <a:t>Лечит птичек и зверей,</a:t>
            </a:r>
            <a:br>
              <a:rPr lang="ru-RU" dirty="0" smtClean="0"/>
            </a:br>
            <a:r>
              <a:rPr lang="ru-RU" dirty="0" smtClean="0"/>
              <a:t>Сквозь очки свои глядит</a:t>
            </a:r>
            <a:br>
              <a:rPr lang="ru-RU" dirty="0" smtClean="0"/>
            </a:br>
            <a:r>
              <a:rPr lang="ru-RU" dirty="0" smtClean="0"/>
              <a:t>Добрый доктор…</a:t>
            </a:r>
            <a:endParaRPr lang="ru-RU" dirty="0"/>
          </a:p>
        </p:txBody>
      </p:sp>
      <p:pic>
        <p:nvPicPr>
          <p:cNvPr id="30722" name="Picture 2" descr="http://wiki.syktsu.ru/images/5/5b/871caefe58a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500174"/>
            <a:ext cx="1714512" cy="21431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6314" y="1785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Толстяк живет на крыше,</a:t>
            </a:r>
            <a:br>
              <a:rPr lang="ru-RU" dirty="0" smtClean="0"/>
            </a:br>
            <a:r>
              <a:rPr lang="ru-RU" dirty="0" smtClean="0"/>
              <a:t>Летает он всех выше. </a:t>
            </a:r>
            <a:endParaRPr lang="ru-RU" dirty="0"/>
          </a:p>
        </p:txBody>
      </p:sp>
      <p:pic>
        <p:nvPicPr>
          <p:cNvPr id="30724" name="Picture 4" descr="http://i035.radikal.ru/1109/6e/339da4a47e5a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357430"/>
            <a:ext cx="1526541" cy="18573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42976" y="40005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Уверенный в себе, хоть неумейка,</a:t>
            </a:r>
            <a:br>
              <a:rPr lang="ru-RU" dirty="0" smtClean="0"/>
            </a:br>
            <a:r>
              <a:rPr lang="ru-RU" dirty="0" smtClean="0"/>
              <a:t>И от природы он большой зазнайка,</a:t>
            </a:r>
            <a:br>
              <a:rPr lang="ru-RU" dirty="0" smtClean="0"/>
            </a:br>
            <a:r>
              <a:rPr lang="ru-RU" dirty="0" smtClean="0"/>
              <a:t>А ну-ка угадать его сумей-ка,</a:t>
            </a:r>
            <a:br>
              <a:rPr lang="ru-RU" dirty="0" smtClean="0"/>
            </a:br>
            <a:r>
              <a:rPr lang="ru-RU" dirty="0" smtClean="0"/>
              <a:t>Известен всем под именем …</a:t>
            </a:r>
            <a:endParaRPr lang="ru-RU" dirty="0"/>
          </a:p>
        </p:txBody>
      </p:sp>
      <p:pic>
        <p:nvPicPr>
          <p:cNvPr id="30726" name="Picture 6" descr="http://img-fotki.yandex.ru/get/5004/81939623.5c/0_8f085_f73038d1_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3857628"/>
            <a:ext cx="1604796" cy="25332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мелодию любимых песен!</a:t>
            </a:r>
            <a:endParaRPr lang="ru-RU" dirty="0"/>
          </a:p>
        </p:txBody>
      </p:sp>
      <p:pic>
        <p:nvPicPr>
          <p:cNvPr id="4" name="Picture 15" descr="MCj034332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433777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i038.radikal.ru/0801/73/dd1b0dea2a04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20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539750" y="1412875"/>
            <a:ext cx="835342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3200" b="1" i="1" dirty="0">
                <a:solidFill>
                  <a:schemeClr val="folHlink"/>
                </a:solidFill>
              </a:rPr>
              <a:t>Нашим самым юным первоклассникам</a:t>
            </a:r>
            <a:endParaRPr lang="ru-RU" sz="3200" dirty="0">
              <a:solidFill>
                <a:schemeClr val="folHlink"/>
              </a:solidFill>
            </a:endParaRPr>
          </a:p>
          <a:p>
            <a:pPr indent="449263"/>
            <a:r>
              <a:rPr lang="ru-RU" sz="3200" b="1" i="1" dirty="0">
                <a:solidFill>
                  <a:schemeClr val="folHlink"/>
                </a:solidFill>
              </a:rPr>
              <a:t>Посвящается сегодня праздник.</a:t>
            </a:r>
            <a:endParaRPr lang="ru-RU" sz="3200" dirty="0">
              <a:solidFill>
                <a:schemeClr val="folHlink"/>
              </a:solidFill>
            </a:endParaRPr>
          </a:p>
          <a:p>
            <a:pPr indent="449263" algn="ctr"/>
            <a:r>
              <a:rPr lang="ru-RU" sz="3200" b="1" i="1" dirty="0"/>
              <a:t>Как бесконечно, стремительно время.</a:t>
            </a:r>
            <a:endParaRPr lang="ru-RU" sz="3200" dirty="0"/>
          </a:p>
          <a:p>
            <a:pPr indent="449263" algn="ctr"/>
            <a:r>
              <a:rPr lang="ru-RU" sz="3200" b="1" i="1" dirty="0"/>
              <a:t>Вот уж и осень, октябрь у двора.</a:t>
            </a:r>
            <a:endParaRPr lang="ru-RU" sz="3200" dirty="0"/>
          </a:p>
          <a:p>
            <a:pPr indent="449263" algn="ctr"/>
            <a:r>
              <a:rPr lang="ru-RU" sz="3200" b="1" i="1" dirty="0"/>
              <a:t>Мы вспоминаем сегодня мгновенья,</a:t>
            </a:r>
          </a:p>
          <a:p>
            <a:pPr indent="449263" algn="ctr"/>
            <a:r>
              <a:rPr lang="ru-RU" sz="3200" b="1" i="1" dirty="0"/>
              <a:t>Как в первый класс собралась детвора.</a:t>
            </a:r>
            <a:r>
              <a:rPr lang="ru-RU" dirty="0"/>
              <a:t> </a:t>
            </a:r>
          </a:p>
        </p:txBody>
      </p:sp>
      <p:pic>
        <p:nvPicPr>
          <p:cNvPr id="4100" name="Picture 7" descr="J0196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84163"/>
            <a:ext cx="168751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NA01472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88913"/>
            <a:ext cx="143986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WB01242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47244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7"/>
          <p:cNvSpPr>
            <a:spLocks noChangeArrowheads="1" noChangeShapeType="1" noTextEdit="1"/>
          </p:cNvSpPr>
          <p:nvPr/>
        </p:nvSpPr>
        <p:spPr bwMode="auto">
          <a:xfrm>
            <a:off x="2411413" y="404813"/>
            <a:ext cx="604837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Клятва первоклассников</a:t>
            </a:r>
          </a:p>
        </p:txBody>
      </p:sp>
      <p:pic>
        <p:nvPicPr>
          <p:cNvPr id="15365" name="Picture 8" descr="MCj008906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23399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1225689"/>
            <a:ext cx="68580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Клянусь перед всеми стараться здоровым быть,</a:t>
            </a:r>
            <a:endParaRPr lang="ru-RU" sz="1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любимую школу исправно ходить!</a:t>
            </a:r>
            <a:endParaRPr lang="ru-RU" sz="1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Клянусь!</a:t>
            </a:r>
            <a:endParaRPr lang="ru-RU" sz="1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Клянусь читать и писать я прилично</a:t>
            </a:r>
            <a:endParaRPr lang="ru-RU" sz="1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 ранце носить "хорошо" и "отлично".</a:t>
            </a:r>
            <a:endParaRPr lang="ru-RU" sz="1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Клянусь!</a:t>
            </a:r>
            <a:endParaRPr lang="ru-RU" sz="1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Клянусь в том, что буду я очень стараться</a:t>
            </a:r>
            <a:endParaRPr lang="ru-RU" sz="1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друзьями моими впредь больше не драться!</a:t>
            </a:r>
            <a:endParaRPr lang="ru-RU" sz="1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Клянусь!</a:t>
            </a:r>
            <a:endParaRPr lang="ru-RU" sz="1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Клянусь я ребёнком воспитанным быть,</a:t>
            </a:r>
            <a:endParaRPr lang="ru-RU" sz="1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бегать по школе, а шагом ходить.</a:t>
            </a:r>
            <a:endParaRPr lang="ru-RU" sz="1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Клянусь!</a:t>
            </a:r>
            <a:endParaRPr lang="ru-RU" sz="1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если нарушу я клятву свою,</a:t>
            </a:r>
            <a:endParaRPr lang="ru-RU" sz="1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Тогда я молочный свой зуб отдаю,</a:t>
            </a:r>
            <a:endParaRPr lang="ru-RU" sz="1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Тогда обещаю мыть вечно посуду,</a:t>
            </a:r>
            <a:endParaRPr lang="ru-RU" sz="1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 компьютере больше играть я не буду!</a:t>
            </a:r>
            <a:endParaRPr lang="ru-RU" sz="1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Клянусь!</a:t>
            </a:r>
            <a:endParaRPr lang="ru-RU" sz="1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Ребёнком всегда идеальным я буду</a:t>
            </a:r>
            <a:endParaRPr lang="ru-RU" sz="1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клятвы моей никогда не забуду!</a:t>
            </a:r>
            <a:endParaRPr lang="ru-RU" sz="1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Клянусь!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 descr="HH0054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1285860"/>
            <a:ext cx="1000100" cy="102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H01046J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6153" y="2786058"/>
            <a:ext cx="1127847" cy="166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J02950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0403" y="4429132"/>
            <a:ext cx="1333597" cy="95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backpack3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08228" y="5505460"/>
            <a:ext cx="1135772" cy="135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HH00669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2214554"/>
            <a:ext cx="1730374" cy="130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ED00184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3857628"/>
            <a:ext cx="18335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http://www.gorspravka09.ru/upload/iblock/23d/23d2afc3433011893df138987488831c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857760"/>
            <a:ext cx="1398334" cy="17335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http://www.edu.cap.ru/home/9109/85546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071810"/>
            <a:ext cx="3962400" cy="2971801"/>
          </a:xfrm>
          <a:prstGeom prst="rect">
            <a:avLst/>
          </a:prstGeom>
          <a:noFill/>
        </p:spPr>
      </p:pic>
      <p:pic>
        <p:nvPicPr>
          <p:cNvPr id="34818" name="Picture 2" descr="http://stat14.privet.ru/lr/0834a9126fabe78bf3093336728530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0"/>
            <a:ext cx="1638300" cy="476250"/>
          </a:xfrm>
          <a:prstGeom prst="rect">
            <a:avLst/>
          </a:prstGeom>
          <a:noFill/>
        </p:spPr>
      </p:pic>
      <p:pic>
        <p:nvPicPr>
          <p:cNvPr id="5" name="Picture 2" descr="http://stat14.privet.ru/lr/0834a9126fabe78bf3093336728530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1638300" cy="476250"/>
          </a:xfrm>
          <a:prstGeom prst="rect">
            <a:avLst/>
          </a:prstGeom>
          <a:noFill/>
        </p:spPr>
      </p:pic>
      <p:pic>
        <p:nvPicPr>
          <p:cNvPr id="6" name="Picture 2" descr="http://stat14.privet.ru/lr/0834a9126fabe78bf3093336728530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0"/>
            <a:ext cx="1638300" cy="476250"/>
          </a:xfrm>
          <a:prstGeom prst="rect">
            <a:avLst/>
          </a:prstGeom>
          <a:noFill/>
        </p:spPr>
      </p:pic>
      <p:pic>
        <p:nvPicPr>
          <p:cNvPr id="7" name="Picture 2" descr="http://stat14.privet.ru/lr/0834a9126fabe78bf3093336728530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0"/>
            <a:ext cx="1638300" cy="476250"/>
          </a:xfrm>
          <a:prstGeom prst="rect">
            <a:avLst/>
          </a:prstGeom>
          <a:noFill/>
        </p:spPr>
      </p:pic>
      <p:pic>
        <p:nvPicPr>
          <p:cNvPr id="8" name="Picture 2" descr="http://stat14.privet.ru/lr/0834a9126fabe78bf3093336728530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638300" cy="476250"/>
          </a:xfrm>
          <a:prstGeom prst="rect">
            <a:avLst/>
          </a:prstGeom>
          <a:noFill/>
        </p:spPr>
      </p:pic>
      <p:pic>
        <p:nvPicPr>
          <p:cNvPr id="9" name="Picture 2" descr="http://stat14.privet.ru/lr/0834a9126fabe78bf3093336728530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6215082"/>
            <a:ext cx="1638300" cy="476250"/>
          </a:xfrm>
          <a:prstGeom prst="rect">
            <a:avLst/>
          </a:prstGeom>
          <a:noFill/>
        </p:spPr>
      </p:pic>
      <p:pic>
        <p:nvPicPr>
          <p:cNvPr id="10" name="Picture 2" descr="http://stat14.privet.ru/lr/0834a9126fabe78bf30933367285306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15206" y="6215082"/>
            <a:ext cx="1638300" cy="476250"/>
          </a:xfrm>
          <a:prstGeom prst="rect">
            <a:avLst/>
          </a:prstGeom>
          <a:noFill/>
        </p:spPr>
      </p:pic>
      <p:pic>
        <p:nvPicPr>
          <p:cNvPr id="11" name="Picture 2" descr="http://stat14.privet.ru/lr/0834a9126fabe78bf3093336728530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6215082"/>
            <a:ext cx="1638300" cy="476250"/>
          </a:xfrm>
          <a:prstGeom prst="rect">
            <a:avLst/>
          </a:prstGeom>
          <a:noFill/>
        </p:spPr>
      </p:pic>
      <p:pic>
        <p:nvPicPr>
          <p:cNvPr id="12" name="Picture 2" descr="http://stat14.privet.ru/lr/0834a9126fabe78bf3093336728530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6215082"/>
            <a:ext cx="1638300" cy="476250"/>
          </a:xfrm>
          <a:prstGeom prst="rect">
            <a:avLst/>
          </a:prstGeom>
          <a:noFill/>
        </p:spPr>
      </p:pic>
      <p:pic>
        <p:nvPicPr>
          <p:cNvPr id="13" name="Picture 2" descr="http://stat14.privet.ru/lr/0834a9126fabe78bf3093336728530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215082"/>
            <a:ext cx="1638300" cy="476250"/>
          </a:xfrm>
          <a:prstGeom prst="rect">
            <a:avLst/>
          </a:prstGeom>
          <a:noFill/>
        </p:spPr>
      </p:pic>
      <p:pic>
        <p:nvPicPr>
          <p:cNvPr id="34820" name="Picture 4" descr="http://img3.proshkolu.ru/content/media/pic/std/3000000/2892000/2891302-737002adf690a0d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00240"/>
            <a:ext cx="4191981" cy="3857652"/>
          </a:xfrm>
          <a:prstGeom prst="rect">
            <a:avLst/>
          </a:prstGeom>
          <a:noFill/>
        </p:spPr>
      </p:pic>
      <p:pic>
        <p:nvPicPr>
          <p:cNvPr id="34821" name="Picture 5" descr="C:\Users\пользователь\Desktop\kartinka (12)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285860"/>
            <a:ext cx="3000364" cy="2038483"/>
          </a:xfrm>
          <a:prstGeom prst="rect">
            <a:avLst/>
          </a:prstGeom>
          <a:noFill/>
        </p:spPr>
      </p:pic>
      <p:pic>
        <p:nvPicPr>
          <p:cNvPr id="17" name="Picture 8" descr="C:\Users\пользователь\Desktop\736f44744b4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0086" y="3369522"/>
            <a:ext cx="1093414" cy="1452201"/>
          </a:xfrm>
          <a:prstGeom prst="rect">
            <a:avLst/>
          </a:prstGeom>
          <a:noFill/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43887" cy="131445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Путешествие в Страну Знаний начинается!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E:\Система воспит. р.грамоты мои\доброта\фоны презентаций доброта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3000" contrast="37000"/>
          </a:blip>
          <a:srcRect/>
          <a:stretch>
            <a:fillRect/>
          </a:stretch>
        </p:blipFill>
        <p:spPr bwMode="auto">
          <a:xfrm>
            <a:off x="928662" y="285728"/>
            <a:ext cx="728667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E:\Система воспит. р.грамоты мои\доброта\71088534_5258edf321126cc7d35371d96b9aa7c3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571612"/>
            <a:ext cx="619915" cy="619915"/>
          </a:xfrm>
          <a:prstGeom prst="rect">
            <a:avLst/>
          </a:prstGeom>
          <a:noFill/>
        </p:spPr>
      </p:pic>
      <p:pic>
        <p:nvPicPr>
          <p:cNvPr id="22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5470">
            <a:off x="1754253" y="1682824"/>
            <a:ext cx="619915" cy="619915"/>
          </a:xfrm>
          <a:prstGeom prst="rect">
            <a:avLst/>
          </a:prstGeom>
          <a:noFill/>
        </p:spPr>
      </p:pic>
      <p:pic>
        <p:nvPicPr>
          <p:cNvPr id="23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927905" y="2428111"/>
            <a:ext cx="619915" cy="619915"/>
          </a:xfrm>
          <a:prstGeom prst="rect">
            <a:avLst/>
          </a:prstGeom>
          <a:noFill/>
        </p:spPr>
      </p:pic>
      <p:pic>
        <p:nvPicPr>
          <p:cNvPr id="24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81984">
            <a:off x="1619396" y="2548099"/>
            <a:ext cx="619915" cy="619915"/>
          </a:xfrm>
          <a:prstGeom prst="rect">
            <a:avLst/>
          </a:prstGeom>
          <a:noFill/>
        </p:spPr>
      </p:pic>
      <p:pic>
        <p:nvPicPr>
          <p:cNvPr id="25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643050"/>
            <a:ext cx="619915" cy="619915"/>
          </a:xfrm>
          <a:prstGeom prst="rect">
            <a:avLst/>
          </a:prstGeom>
          <a:noFill/>
        </p:spPr>
      </p:pic>
      <p:pic>
        <p:nvPicPr>
          <p:cNvPr id="26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2527">
            <a:off x="2428860" y="1857364"/>
            <a:ext cx="619915" cy="619915"/>
          </a:xfrm>
          <a:prstGeom prst="rect">
            <a:avLst/>
          </a:prstGeom>
          <a:noFill/>
        </p:spPr>
      </p:pic>
      <p:pic>
        <p:nvPicPr>
          <p:cNvPr id="27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56711">
            <a:off x="2058173" y="2986876"/>
            <a:ext cx="619915" cy="619915"/>
          </a:xfrm>
          <a:prstGeom prst="rect">
            <a:avLst/>
          </a:prstGeom>
          <a:noFill/>
        </p:spPr>
      </p:pic>
      <p:pic>
        <p:nvPicPr>
          <p:cNvPr id="28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0469">
            <a:off x="2853165" y="2424545"/>
            <a:ext cx="619915" cy="619915"/>
          </a:xfrm>
          <a:prstGeom prst="rect">
            <a:avLst/>
          </a:prstGeom>
          <a:noFill/>
        </p:spPr>
      </p:pic>
      <p:pic>
        <p:nvPicPr>
          <p:cNvPr id="29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69418">
            <a:off x="3002937" y="3288695"/>
            <a:ext cx="619915" cy="619915"/>
          </a:xfrm>
          <a:prstGeom prst="rect">
            <a:avLst/>
          </a:prstGeom>
          <a:noFill/>
        </p:spPr>
      </p:pic>
      <p:pic>
        <p:nvPicPr>
          <p:cNvPr id="30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429000"/>
            <a:ext cx="619915" cy="619915"/>
          </a:xfrm>
          <a:prstGeom prst="rect">
            <a:avLst/>
          </a:prstGeom>
          <a:noFill/>
        </p:spPr>
      </p:pic>
      <p:pic>
        <p:nvPicPr>
          <p:cNvPr id="31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500438"/>
            <a:ext cx="619915" cy="619915"/>
          </a:xfrm>
          <a:prstGeom prst="rect">
            <a:avLst/>
          </a:prstGeom>
          <a:noFill/>
        </p:spPr>
      </p:pic>
      <p:pic>
        <p:nvPicPr>
          <p:cNvPr id="32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7420">
            <a:off x="728189" y="3657155"/>
            <a:ext cx="619915" cy="619915"/>
          </a:xfrm>
          <a:prstGeom prst="rect">
            <a:avLst/>
          </a:prstGeom>
          <a:noFill/>
        </p:spPr>
      </p:pic>
      <p:pic>
        <p:nvPicPr>
          <p:cNvPr id="33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23226">
            <a:off x="1356986" y="4143076"/>
            <a:ext cx="619915" cy="619915"/>
          </a:xfrm>
          <a:prstGeom prst="rect">
            <a:avLst/>
          </a:prstGeom>
          <a:noFill/>
        </p:spPr>
      </p:pic>
      <p:pic>
        <p:nvPicPr>
          <p:cNvPr id="34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28881">
            <a:off x="2214546" y="4214818"/>
            <a:ext cx="619915" cy="619915"/>
          </a:xfrm>
          <a:prstGeom prst="rect">
            <a:avLst/>
          </a:prstGeom>
          <a:noFill/>
        </p:spPr>
      </p:pic>
      <p:pic>
        <p:nvPicPr>
          <p:cNvPr id="35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420991">
            <a:off x="3070966" y="4285421"/>
            <a:ext cx="619915" cy="619915"/>
          </a:xfrm>
          <a:prstGeom prst="rect">
            <a:avLst/>
          </a:prstGeom>
          <a:noFill/>
        </p:spPr>
      </p:pic>
      <p:pic>
        <p:nvPicPr>
          <p:cNvPr id="36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1146">
            <a:off x="3539098" y="3610546"/>
            <a:ext cx="619915" cy="619915"/>
          </a:xfrm>
          <a:prstGeom prst="rect">
            <a:avLst/>
          </a:prstGeom>
          <a:noFill/>
        </p:spPr>
      </p:pic>
      <p:pic>
        <p:nvPicPr>
          <p:cNvPr id="37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1947">
            <a:off x="3652592" y="1295147"/>
            <a:ext cx="619915" cy="619915"/>
          </a:xfrm>
          <a:prstGeom prst="rect">
            <a:avLst/>
          </a:prstGeom>
          <a:noFill/>
        </p:spPr>
      </p:pic>
      <p:pic>
        <p:nvPicPr>
          <p:cNvPr id="38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4617">
            <a:off x="3000364" y="1071546"/>
            <a:ext cx="619915" cy="619915"/>
          </a:xfrm>
          <a:prstGeom prst="rect">
            <a:avLst/>
          </a:prstGeom>
          <a:noFill/>
        </p:spPr>
      </p:pic>
      <p:pic>
        <p:nvPicPr>
          <p:cNvPr id="39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857232"/>
            <a:ext cx="619915" cy="619915"/>
          </a:xfrm>
          <a:prstGeom prst="rect">
            <a:avLst/>
          </a:prstGeom>
          <a:noFill/>
        </p:spPr>
      </p:pic>
      <p:pic>
        <p:nvPicPr>
          <p:cNvPr id="40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857232"/>
            <a:ext cx="619915" cy="619915"/>
          </a:xfrm>
          <a:prstGeom prst="rect">
            <a:avLst/>
          </a:prstGeom>
          <a:noFill/>
        </p:spPr>
      </p:pic>
      <p:pic>
        <p:nvPicPr>
          <p:cNvPr id="41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422829">
            <a:off x="1962055" y="1533436"/>
            <a:ext cx="619915" cy="619915"/>
          </a:xfrm>
          <a:prstGeom prst="rect">
            <a:avLst/>
          </a:prstGeom>
          <a:noFill/>
        </p:spPr>
      </p:pic>
      <p:pic>
        <p:nvPicPr>
          <p:cNvPr id="42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08597">
            <a:off x="2828354" y="1899667"/>
            <a:ext cx="619915" cy="619915"/>
          </a:xfrm>
          <a:prstGeom prst="rect">
            <a:avLst/>
          </a:prstGeom>
          <a:noFill/>
        </p:spPr>
      </p:pic>
      <p:pic>
        <p:nvPicPr>
          <p:cNvPr id="43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493488">
            <a:off x="3454293" y="2168417"/>
            <a:ext cx="619915" cy="619915"/>
          </a:xfrm>
          <a:prstGeom prst="rect">
            <a:avLst/>
          </a:prstGeom>
          <a:noFill/>
        </p:spPr>
      </p:pic>
      <p:pic>
        <p:nvPicPr>
          <p:cNvPr id="44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77147">
            <a:off x="1836706" y="265077"/>
            <a:ext cx="619915" cy="619915"/>
          </a:xfrm>
          <a:prstGeom prst="rect">
            <a:avLst/>
          </a:prstGeom>
          <a:noFill/>
        </p:spPr>
      </p:pic>
      <p:pic>
        <p:nvPicPr>
          <p:cNvPr id="45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3467">
            <a:off x="2510248" y="81388"/>
            <a:ext cx="619915" cy="619915"/>
          </a:xfrm>
          <a:prstGeom prst="rect">
            <a:avLst/>
          </a:prstGeom>
          <a:noFill/>
        </p:spPr>
      </p:pic>
      <p:pic>
        <p:nvPicPr>
          <p:cNvPr id="46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5842">
            <a:off x="3153326" y="224375"/>
            <a:ext cx="619915" cy="619915"/>
          </a:xfrm>
          <a:prstGeom prst="rect">
            <a:avLst/>
          </a:prstGeom>
          <a:noFill/>
        </p:spPr>
      </p:pic>
      <p:pic>
        <p:nvPicPr>
          <p:cNvPr id="47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7609">
            <a:off x="3786182" y="500042"/>
            <a:ext cx="619915" cy="619915"/>
          </a:xfrm>
          <a:prstGeom prst="rect">
            <a:avLst/>
          </a:prstGeom>
          <a:noFill/>
        </p:spPr>
      </p:pic>
      <p:pic>
        <p:nvPicPr>
          <p:cNvPr id="48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83035">
            <a:off x="4412775" y="412254"/>
            <a:ext cx="619915" cy="619915"/>
          </a:xfrm>
          <a:prstGeom prst="rect">
            <a:avLst/>
          </a:prstGeom>
          <a:noFill/>
        </p:spPr>
      </p:pic>
      <p:pic>
        <p:nvPicPr>
          <p:cNvPr id="49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75703">
            <a:off x="5183294" y="182643"/>
            <a:ext cx="619915" cy="619915"/>
          </a:xfrm>
          <a:prstGeom prst="rect">
            <a:avLst/>
          </a:prstGeom>
          <a:noFill/>
        </p:spPr>
      </p:pic>
      <p:pic>
        <p:nvPicPr>
          <p:cNvPr id="50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97368">
            <a:off x="5343155" y="556817"/>
            <a:ext cx="619915" cy="619915"/>
          </a:xfrm>
          <a:prstGeom prst="rect">
            <a:avLst/>
          </a:prstGeom>
          <a:noFill/>
        </p:spPr>
      </p:pic>
      <p:pic>
        <p:nvPicPr>
          <p:cNvPr id="52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37700">
            <a:off x="5323511" y="1251554"/>
            <a:ext cx="619915" cy="619915"/>
          </a:xfrm>
          <a:prstGeom prst="rect">
            <a:avLst/>
          </a:prstGeom>
          <a:noFill/>
        </p:spPr>
      </p:pic>
      <p:pic>
        <p:nvPicPr>
          <p:cNvPr id="53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48134">
            <a:off x="5929322" y="428604"/>
            <a:ext cx="619915" cy="619915"/>
          </a:xfrm>
          <a:prstGeom prst="rect">
            <a:avLst/>
          </a:prstGeom>
          <a:noFill/>
        </p:spPr>
      </p:pic>
      <p:pic>
        <p:nvPicPr>
          <p:cNvPr id="54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21592">
            <a:off x="6317962" y="888681"/>
            <a:ext cx="619915" cy="619915"/>
          </a:xfrm>
          <a:prstGeom prst="rect">
            <a:avLst/>
          </a:prstGeom>
          <a:noFill/>
        </p:spPr>
      </p:pic>
      <p:pic>
        <p:nvPicPr>
          <p:cNvPr id="55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81046">
            <a:off x="5977571" y="1476985"/>
            <a:ext cx="580650" cy="580650"/>
          </a:xfrm>
          <a:prstGeom prst="rect">
            <a:avLst/>
          </a:prstGeom>
          <a:noFill/>
        </p:spPr>
      </p:pic>
      <p:pic>
        <p:nvPicPr>
          <p:cNvPr id="56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91263">
            <a:off x="6953178" y="809518"/>
            <a:ext cx="580650" cy="580650"/>
          </a:xfrm>
          <a:prstGeom prst="rect">
            <a:avLst/>
          </a:prstGeom>
          <a:noFill/>
        </p:spPr>
      </p:pic>
      <p:pic>
        <p:nvPicPr>
          <p:cNvPr id="57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97645">
            <a:off x="7648854" y="1076566"/>
            <a:ext cx="580650" cy="580650"/>
          </a:xfrm>
          <a:prstGeom prst="rect">
            <a:avLst/>
          </a:prstGeom>
          <a:noFill/>
        </p:spPr>
      </p:pic>
      <p:pic>
        <p:nvPicPr>
          <p:cNvPr id="58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125421">
            <a:off x="7194801" y="1622646"/>
            <a:ext cx="580650" cy="580650"/>
          </a:xfrm>
          <a:prstGeom prst="rect">
            <a:avLst/>
          </a:prstGeom>
          <a:noFill/>
        </p:spPr>
      </p:pic>
      <p:pic>
        <p:nvPicPr>
          <p:cNvPr id="59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69970">
            <a:off x="6662464" y="1661812"/>
            <a:ext cx="580650" cy="580650"/>
          </a:xfrm>
          <a:prstGeom prst="rect">
            <a:avLst/>
          </a:prstGeom>
          <a:noFill/>
        </p:spPr>
      </p:pic>
      <p:pic>
        <p:nvPicPr>
          <p:cNvPr id="61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73031">
            <a:off x="5578713" y="2221133"/>
            <a:ext cx="580650" cy="580650"/>
          </a:xfrm>
          <a:prstGeom prst="rect">
            <a:avLst/>
          </a:prstGeom>
          <a:noFill/>
        </p:spPr>
      </p:pic>
      <p:pic>
        <p:nvPicPr>
          <p:cNvPr id="63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8889">
            <a:off x="4588762" y="1945564"/>
            <a:ext cx="580650" cy="580650"/>
          </a:xfrm>
          <a:prstGeom prst="rect">
            <a:avLst/>
          </a:prstGeom>
          <a:noFill/>
        </p:spPr>
      </p:pic>
      <p:pic>
        <p:nvPicPr>
          <p:cNvPr id="64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50135">
            <a:off x="7829243" y="2042773"/>
            <a:ext cx="580650" cy="580650"/>
          </a:xfrm>
          <a:prstGeom prst="rect">
            <a:avLst/>
          </a:prstGeom>
          <a:noFill/>
        </p:spPr>
      </p:pic>
      <p:pic>
        <p:nvPicPr>
          <p:cNvPr id="65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924364">
            <a:off x="8192149" y="2619993"/>
            <a:ext cx="580650" cy="580650"/>
          </a:xfrm>
          <a:prstGeom prst="rect">
            <a:avLst/>
          </a:prstGeom>
          <a:noFill/>
        </p:spPr>
      </p:pic>
      <p:pic>
        <p:nvPicPr>
          <p:cNvPr id="66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572396" y="2786058"/>
            <a:ext cx="580650" cy="580650"/>
          </a:xfrm>
          <a:prstGeom prst="rect">
            <a:avLst/>
          </a:prstGeom>
          <a:noFill/>
        </p:spPr>
      </p:pic>
      <p:pic>
        <p:nvPicPr>
          <p:cNvPr id="67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01881">
            <a:off x="6882071" y="2738675"/>
            <a:ext cx="580650" cy="580650"/>
          </a:xfrm>
          <a:prstGeom prst="rect">
            <a:avLst/>
          </a:prstGeom>
          <a:noFill/>
        </p:spPr>
      </p:pic>
      <p:pic>
        <p:nvPicPr>
          <p:cNvPr id="71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4819936" y="3676937"/>
            <a:ext cx="580650" cy="580650"/>
          </a:xfrm>
          <a:prstGeom prst="rect">
            <a:avLst/>
          </a:prstGeom>
          <a:noFill/>
        </p:spPr>
      </p:pic>
      <p:pic>
        <p:nvPicPr>
          <p:cNvPr id="72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20802">
            <a:off x="5595833" y="2666884"/>
            <a:ext cx="580650" cy="580650"/>
          </a:xfrm>
          <a:prstGeom prst="rect">
            <a:avLst/>
          </a:prstGeom>
          <a:noFill/>
        </p:spPr>
      </p:pic>
      <p:pic>
        <p:nvPicPr>
          <p:cNvPr id="74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45145">
            <a:off x="7706356" y="1562696"/>
            <a:ext cx="580650" cy="580650"/>
          </a:xfrm>
          <a:prstGeom prst="rect">
            <a:avLst/>
          </a:prstGeom>
          <a:noFill/>
        </p:spPr>
      </p:pic>
      <p:pic>
        <p:nvPicPr>
          <p:cNvPr id="75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62481">
            <a:off x="7179732" y="1964766"/>
            <a:ext cx="580650" cy="580650"/>
          </a:xfrm>
          <a:prstGeom prst="rect">
            <a:avLst/>
          </a:prstGeom>
          <a:noFill/>
        </p:spPr>
      </p:pic>
      <p:pic>
        <p:nvPicPr>
          <p:cNvPr id="77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4176993" y="2462491"/>
            <a:ext cx="580650" cy="580650"/>
          </a:xfrm>
          <a:prstGeom prst="rect">
            <a:avLst/>
          </a:prstGeom>
          <a:noFill/>
        </p:spPr>
      </p:pic>
      <p:pic>
        <p:nvPicPr>
          <p:cNvPr id="78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4034118" y="2105300"/>
            <a:ext cx="580650" cy="580650"/>
          </a:xfrm>
          <a:prstGeom prst="rect">
            <a:avLst/>
          </a:prstGeom>
          <a:noFill/>
        </p:spPr>
      </p:pic>
      <p:pic>
        <p:nvPicPr>
          <p:cNvPr id="79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4462747" y="1105168"/>
            <a:ext cx="580650" cy="580650"/>
          </a:xfrm>
          <a:prstGeom prst="rect">
            <a:avLst/>
          </a:prstGeom>
          <a:noFill/>
        </p:spPr>
      </p:pic>
      <p:pic>
        <p:nvPicPr>
          <p:cNvPr id="80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3605490" y="3033993"/>
            <a:ext cx="580650" cy="580650"/>
          </a:xfrm>
          <a:prstGeom prst="rect">
            <a:avLst/>
          </a:prstGeom>
          <a:noFill/>
        </p:spPr>
      </p:pic>
      <p:pic>
        <p:nvPicPr>
          <p:cNvPr id="81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5391439" y="3176871"/>
            <a:ext cx="580650" cy="580650"/>
          </a:xfrm>
          <a:prstGeom prst="rect">
            <a:avLst/>
          </a:prstGeom>
          <a:noFill/>
        </p:spPr>
      </p:pic>
      <p:pic>
        <p:nvPicPr>
          <p:cNvPr id="82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3676928" y="4177002"/>
            <a:ext cx="580650" cy="580650"/>
          </a:xfrm>
          <a:prstGeom prst="rect">
            <a:avLst/>
          </a:prstGeom>
          <a:noFill/>
        </p:spPr>
      </p:pic>
      <p:pic>
        <p:nvPicPr>
          <p:cNvPr id="83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5462877" y="1890987"/>
            <a:ext cx="580650" cy="580650"/>
          </a:xfrm>
          <a:prstGeom prst="rect">
            <a:avLst/>
          </a:prstGeom>
          <a:noFill/>
        </p:spPr>
      </p:pic>
      <p:pic>
        <p:nvPicPr>
          <p:cNvPr id="84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7320266" y="1319483"/>
            <a:ext cx="580650" cy="580650"/>
          </a:xfrm>
          <a:prstGeom prst="rect">
            <a:avLst/>
          </a:prstGeom>
          <a:noFill/>
        </p:spPr>
      </p:pic>
      <p:pic>
        <p:nvPicPr>
          <p:cNvPr id="85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7606018" y="2533929"/>
            <a:ext cx="580650" cy="580650"/>
          </a:xfrm>
          <a:prstGeom prst="rect">
            <a:avLst/>
          </a:prstGeom>
          <a:noFill/>
        </p:spPr>
      </p:pic>
      <p:pic>
        <p:nvPicPr>
          <p:cNvPr id="86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4534184" y="3176870"/>
            <a:ext cx="580650" cy="580650"/>
          </a:xfrm>
          <a:prstGeom prst="rect">
            <a:avLst/>
          </a:prstGeom>
          <a:noFill/>
        </p:spPr>
      </p:pic>
      <p:pic>
        <p:nvPicPr>
          <p:cNvPr id="87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4176994" y="3319747"/>
            <a:ext cx="580650" cy="580650"/>
          </a:xfrm>
          <a:prstGeom prst="rect">
            <a:avLst/>
          </a:prstGeom>
          <a:noFill/>
        </p:spPr>
      </p:pic>
      <p:pic>
        <p:nvPicPr>
          <p:cNvPr id="88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4176994" y="3819813"/>
            <a:ext cx="580650" cy="580650"/>
          </a:xfrm>
          <a:prstGeom prst="rect">
            <a:avLst/>
          </a:prstGeom>
          <a:noFill/>
        </p:spPr>
      </p:pic>
      <p:pic>
        <p:nvPicPr>
          <p:cNvPr id="89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4748498" y="4177003"/>
            <a:ext cx="580650" cy="580650"/>
          </a:xfrm>
          <a:prstGeom prst="rect">
            <a:avLst/>
          </a:prstGeom>
          <a:noFill/>
        </p:spPr>
      </p:pic>
      <p:pic>
        <p:nvPicPr>
          <p:cNvPr id="90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2605358" y="747978"/>
            <a:ext cx="580650" cy="580650"/>
          </a:xfrm>
          <a:prstGeom prst="rect">
            <a:avLst/>
          </a:prstGeom>
          <a:noFill/>
        </p:spPr>
      </p:pic>
      <p:pic>
        <p:nvPicPr>
          <p:cNvPr id="91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5508">
            <a:off x="3319737" y="890855"/>
            <a:ext cx="580650" cy="580650"/>
          </a:xfrm>
          <a:prstGeom prst="rect">
            <a:avLst/>
          </a:prstGeom>
          <a:noFill/>
        </p:spPr>
      </p:pic>
      <p:pic>
        <p:nvPicPr>
          <p:cNvPr id="92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28881">
            <a:off x="452051" y="2238010"/>
            <a:ext cx="619915" cy="619915"/>
          </a:xfrm>
          <a:prstGeom prst="rect">
            <a:avLst/>
          </a:prstGeom>
          <a:noFill/>
        </p:spPr>
      </p:pic>
      <p:pic>
        <p:nvPicPr>
          <p:cNvPr id="93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28881">
            <a:off x="2238002" y="2523762"/>
            <a:ext cx="619915" cy="619915"/>
          </a:xfrm>
          <a:prstGeom prst="rect">
            <a:avLst/>
          </a:prstGeom>
          <a:noFill/>
        </p:spPr>
      </p:pic>
      <p:pic>
        <p:nvPicPr>
          <p:cNvPr id="94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28881">
            <a:off x="1309308" y="2309448"/>
            <a:ext cx="619915" cy="619915"/>
          </a:xfrm>
          <a:prstGeom prst="rect">
            <a:avLst/>
          </a:prstGeom>
          <a:noFill/>
        </p:spPr>
      </p:pic>
      <p:pic>
        <p:nvPicPr>
          <p:cNvPr id="95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28881">
            <a:off x="2666631" y="4095398"/>
            <a:ext cx="619915" cy="619915"/>
          </a:xfrm>
          <a:prstGeom prst="rect">
            <a:avLst/>
          </a:prstGeom>
          <a:noFill/>
        </p:spPr>
      </p:pic>
      <p:pic>
        <p:nvPicPr>
          <p:cNvPr id="70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26025">
            <a:off x="5455443" y="3598063"/>
            <a:ext cx="580650" cy="580650"/>
          </a:xfrm>
          <a:prstGeom prst="rect">
            <a:avLst/>
          </a:prstGeom>
          <a:noFill/>
        </p:spPr>
      </p:pic>
      <p:pic>
        <p:nvPicPr>
          <p:cNvPr id="1026" name="Picture 2" descr="http://izlato.sk/image/zlata-damska-retiazka-chain-2931v0xbig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37954">
            <a:off x="2942677" y="1747837"/>
            <a:ext cx="3356804" cy="191980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76439471_md_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D8DAEF"/>
              </a:clrFrom>
              <a:clrTo>
                <a:srgbClr val="D8DAE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5214942" y="1407305"/>
            <a:ext cx="1357322" cy="2307447"/>
          </a:xfrm>
          <a:prstGeom prst="rect">
            <a:avLst/>
          </a:prstGeom>
          <a:noFill/>
        </p:spPr>
      </p:pic>
      <p:pic>
        <p:nvPicPr>
          <p:cNvPr id="69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34179">
            <a:off x="6080804" y="3366168"/>
            <a:ext cx="580650" cy="580650"/>
          </a:xfrm>
          <a:prstGeom prst="rect">
            <a:avLst/>
          </a:prstGeom>
          <a:noFill/>
        </p:spPr>
      </p:pic>
      <p:pic>
        <p:nvPicPr>
          <p:cNvPr id="97" name="Picture 2" descr="http://izlato.sk/image/zlata-damska-retiazka-chain-2931v0xbig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6006">
            <a:off x="3123328" y="3186104"/>
            <a:ext cx="2740608" cy="1919808"/>
          </a:xfrm>
          <a:prstGeom prst="rect">
            <a:avLst/>
          </a:prstGeom>
          <a:noFill/>
        </p:spPr>
      </p:pic>
      <p:pic>
        <p:nvPicPr>
          <p:cNvPr id="68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286512" y="2714620"/>
            <a:ext cx="580650" cy="580650"/>
          </a:xfrm>
          <a:prstGeom prst="rect">
            <a:avLst/>
          </a:prstGeom>
          <a:noFill/>
        </p:spPr>
      </p:pic>
      <p:pic>
        <p:nvPicPr>
          <p:cNvPr id="60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391847">
            <a:off x="6235243" y="1948971"/>
            <a:ext cx="580650" cy="580650"/>
          </a:xfrm>
          <a:prstGeom prst="rect">
            <a:avLst/>
          </a:prstGeom>
          <a:noFill/>
        </p:spPr>
      </p:pic>
      <p:pic>
        <p:nvPicPr>
          <p:cNvPr id="51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95673">
            <a:off x="4812504" y="1597801"/>
            <a:ext cx="619915" cy="619915"/>
          </a:xfrm>
          <a:prstGeom prst="rect">
            <a:avLst/>
          </a:prstGeom>
          <a:noFill/>
        </p:spPr>
      </p:pic>
      <p:pic>
        <p:nvPicPr>
          <p:cNvPr id="98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000240"/>
            <a:ext cx="619915" cy="619915"/>
          </a:xfrm>
          <a:prstGeom prst="rect">
            <a:avLst/>
          </a:prstGeom>
          <a:noFill/>
        </p:spPr>
      </p:pic>
      <p:pic>
        <p:nvPicPr>
          <p:cNvPr id="96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28881">
            <a:off x="5238398" y="1023564"/>
            <a:ext cx="619915" cy="619915"/>
          </a:xfrm>
          <a:prstGeom prst="rect">
            <a:avLst/>
          </a:prstGeom>
          <a:noFill/>
        </p:spPr>
      </p:pic>
      <p:pic>
        <p:nvPicPr>
          <p:cNvPr id="73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23651">
            <a:off x="4956272" y="2884576"/>
            <a:ext cx="580650" cy="580650"/>
          </a:xfrm>
          <a:prstGeom prst="rect">
            <a:avLst/>
          </a:prstGeom>
          <a:noFill/>
        </p:spPr>
      </p:pic>
      <p:pic>
        <p:nvPicPr>
          <p:cNvPr id="62" name="Picture 2" descr="E:\Система воспит. р.грамоты мои\доброта\71088534_5258edf321126cc7d35371d96b9aa7c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88199">
            <a:off x="4977440" y="2405679"/>
            <a:ext cx="580650" cy="580650"/>
          </a:xfrm>
          <a:prstGeom prst="rect">
            <a:avLst/>
          </a:prstGeom>
          <a:noFill/>
        </p:spPr>
      </p:pic>
      <p:pic>
        <p:nvPicPr>
          <p:cNvPr id="1028" name="Picture 4" descr="F:\АНИМАЦИИ\животные птицы рас тения\441422649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5214950"/>
            <a:ext cx="1238250" cy="1238250"/>
          </a:xfrm>
          <a:prstGeom prst="rect">
            <a:avLst/>
          </a:prstGeom>
          <a:noFill/>
        </p:spPr>
      </p:pic>
      <p:pic>
        <p:nvPicPr>
          <p:cNvPr id="1029" name="Picture 5" descr="F:\АНИМАЦИИ\животные птицы рас тения\441422649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5429264"/>
            <a:ext cx="1238250" cy="1238250"/>
          </a:xfrm>
          <a:prstGeom prst="rect">
            <a:avLst/>
          </a:prstGeom>
          <a:noFill/>
        </p:spPr>
      </p:pic>
      <p:pic>
        <p:nvPicPr>
          <p:cNvPr id="1030" name="Picture 6" descr="F:\АНИМАЦИИ\животные птицы рас тения\441422649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5357826"/>
            <a:ext cx="1238250" cy="1238250"/>
          </a:xfrm>
          <a:prstGeom prst="rect">
            <a:avLst/>
          </a:prstGeom>
          <a:noFill/>
        </p:spPr>
      </p:pic>
      <p:pic>
        <p:nvPicPr>
          <p:cNvPr id="1031" name="Picture 7" descr="F:\АНИМАЦИИ\животные птицы рас тения\441422649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5214950"/>
            <a:ext cx="1238250" cy="1238250"/>
          </a:xfrm>
          <a:prstGeom prst="rect">
            <a:avLst/>
          </a:prstGeom>
          <a:noFill/>
        </p:spPr>
      </p:pic>
      <p:pic>
        <p:nvPicPr>
          <p:cNvPr id="1032" name="Picture 8" descr="F:\АНИМАЦИИ\анимации\s8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15232" y="0"/>
            <a:ext cx="1628768" cy="1628768"/>
          </a:xfrm>
          <a:prstGeom prst="rect">
            <a:avLst/>
          </a:prstGeom>
          <a:noFill/>
        </p:spPr>
      </p:pic>
      <p:pic>
        <p:nvPicPr>
          <p:cNvPr id="101" name="Picture 9" descr="D:\АНИМАЦИИ\животные птицы рас тения\289112825.jp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5715016"/>
            <a:ext cx="657225" cy="971550"/>
          </a:xfrm>
          <a:prstGeom prst="rect">
            <a:avLst/>
          </a:prstGeom>
          <a:noFill/>
        </p:spPr>
      </p:pic>
      <p:pic>
        <p:nvPicPr>
          <p:cNvPr id="102" name="Picture 9" descr="D:\АНИМАЦИИ\животные птицы рас тения\289112825.jp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4929198"/>
            <a:ext cx="657225" cy="971550"/>
          </a:xfrm>
          <a:prstGeom prst="rect">
            <a:avLst/>
          </a:prstGeom>
          <a:noFill/>
        </p:spPr>
      </p:pic>
      <p:pic>
        <p:nvPicPr>
          <p:cNvPr id="103" name="Picture 9" descr="D:\АНИМАЦИИ\животные птицы рас тения\289112825.jp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86776" y="4143380"/>
            <a:ext cx="657225" cy="971550"/>
          </a:xfrm>
          <a:prstGeom prst="rect">
            <a:avLst/>
          </a:prstGeom>
          <a:noFill/>
        </p:spPr>
      </p:pic>
      <p:pic>
        <p:nvPicPr>
          <p:cNvPr id="1035" name="Picture 11" descr="http://www.lenagold.ru/fon/clipart/r/rus/rusal18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2857496"/>
            <a:ext cx="1357322" cy="2252876"/>
          </a:xfrm>
          <a:prstGeom prst="rect">
            <a:avLst/>
          </a:prstGeom>
          <a:noFill/>
        </p:spPr>
      </p:pic>
      <p:pic>
        <p:nvPicPr>
          <p:cNvPr id="1037" name="Picture 13" descr="http://im8-tub-ru.yandex.net/i?id=164462277-58-72&amp;n=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857628"/>
            <a:ext cx="1561158" cy="1571636"/>
          </a:xfrm>
          <a:prstGeom prst="rect">
            <a:avLst/>
          </a:prstGeom>
          <a:noFill/>
        </p:spPr>
      </p:pic>
      <p:pic>
        <p:nvPicPr>
          <p:cNvPr id="106" name="Picture 4" descr="http://s45.radikal.ru/i108/1006/22/af9af6fab4f0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197753"/>
            <a:ext cx="1378889" cy="1218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00042"/>
            <a:ext cx="5257808" cy="131445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правило в школе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643314"/>
            <a:ext cx="7543824" cy="2913065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Ответить хочешь —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шуми,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только руку подними!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wiki.vladimir.i-edu.ru/images/1/1f/Ucheniki_w450_h46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42852"/>
            <a:ext cx="3357556" cy="3491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cons.mysitemyway.com/wp-content/gallery/pink-jelly-icons-alphanumeric/073296-pink-jelly-icon-alphanumeric-plus-sign-sim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496"/>
            <a:ext cx="3571872" cy="35718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643182"/>
            <a:ext cx="7429552" cy="395604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Цифру к цифре мы прибавим,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ними крестик ставим.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Намотай себе на ус:</a:t>
            </a: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знак зовется...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8" name="Picture 6" descr="C:\Users\пользователь\Desktop\736f44744b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857496"/>
            <a:ext cx="1628780" cy="2214578"/>
          </a:xfrm>
          <a:prstGeom prst="rect">
            <a:avLst/>
          </a:prstGeom>
          <a:noFill/>
        </p:spPr>
      </p:pic>
      <p:pic>
        <p:nvPicPr>
          <p:cNvPr id="18439" name="Picture 7" descr="C:\Users\пользователь\Desktop\n4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643446"/>
            <a:ext cx="1396736" cy="1928826"/>
          </a:xfrm>
          <a:prstGeom prst="rect">
            <a:avLst/>
          </a:prstGeom>
          <a:noFill/>
        </p:spPr>
      </p:pic>
      <p:pic>
        <p:nvPicPr>
          <p:cNvPr id="9" name="Picture 14" descr="MCj034335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0"/>
            <a:ext cx="287972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14555"/>
            <a:ext cx="6257940" cy="2857519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цифры вычтем мы другую,</a:t>
            </a:r>
          </a:p>
          <a:p>
            <a:pPr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Ставим черточку прямую.</a:t>
            </a:r>
          </a:p>
          <a:p>
            <a:pPr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тире в грамматике,</a:t>
            </a:r>
          </a:p>
          <a:p>
            <a:pPr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кто ж я в математике?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1" descr="MCj034334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883" y="428604"/>
            <a:ext cx="301528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ww.52design.com/pic/200711/2007112120513228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429132"/>
            <a:ext cx="2000264" cy="2000264"/>
          </a:xfrm>
          <a:prstGeom prst="rect">
            <a:avLst/>
          </a:prstGeom>
          <a:noFill/>
        </p:spPr>
      </p:pic>
      <p:pic>
        <p:nvPicPr>
          <p:cNvPr id="6" name="Picture 6" descr="C:\Users\пользователь\Desktop\736f44744b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857496"/>
            <a:ext cx="1628780" cy="2214578"/>
          </a:xfrm>
          <a:prstGeom prst="rect">
            <a:avLst/>
          </a:prstGeom>
          <a:noFill/>
        </p:spPr>
      </p:pic>
      <p:pic>
        <p:nvPicPr>
          <p:cNvPr id="7" name="Picture 7" descr="C:\Users\пользователь\Desktop\n4d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929174"/>
            <a:ext cx="139673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" descr="MCj034335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3375033" cy="337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Проживают в трудной книжке</a:t>
            </a:r>
            <a:endParaRPr lang="ru-RU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Хитроумные братишки.</a:t>
            </a:r>
            <a:endParaRPr lang="ru-RU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Десять их, но братья эти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Сосчитают все на свете. </a:t>
            </a:r>
            <a:endParaRPr lang="ru-RU" sz="4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482" name="Picture 2" descr="C:\Users\пользователь\Desktop\44866560_arg825transy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929066"/>
            <a:ext cx="1500198" cy="1875261"/>
          </a:xfrm>
          <a:prstGeom prst="rect">
            <a:avLst/>
          </a:prstGeom>
          <a:noFill/>
        </p:spPr>
      </p:pic>
      <p:pic>
        <p:nvPicPr>
          <p:cNvPr id="20483" name="Picture 3" descr="C:\Users\пользователь\Desktop\0_3f2ba_8bf96958_S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429132"/>
            <a:ext cx="947740" cy="1757905"/>
          </a:xfrm>
          <a:prstGeom prst="rect">
            <a:avLst/>
          </a:prstGeom>
          <a:noFill/>
        </p:spPr>
      </p:pic>
      <p:pic>
        <p:nvPicPr>
          <p:cNvPr id="20485" name="Picture 5" descr="C:\Users\пользователь\Desktop\walking_2_h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857760"/>
            <a:ext cx="1143008" cy="1592444"/>
          </a:xfrm>
          <a:prstGeom prst="rect">
            <a:avLst/>
          </a:prstGeom>
          <a:noFill/>
        </p:spPr>
      </p:pic>
      <p:pic>
        <p:nvPicPr>
          <p:cNvPr id="20486" name="Picture 6" descr="C:\Users\пользователь\Desktop\10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786191"/>
            <a:ext cx="826195" cy="1357321"/>
          </a:xfrm>
          <a:prstGeom prst="rect">
            <a:avLst/>
          </a:prstGeom>
          <a:noFill/>
        </p:spPr>
      </p:pic>
      <p:pic>
        <p:nvPicPr>
          <p:cNvPr id="20487" name="Picture 7" descr="C:\Users\пользователь\Desktop\n4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3571876"/>
            <a:ext cx="1500198" cy="1696217"/>
          </a:xfrm>
          <a:prstGeom prst="rect">
            <a:avLst/>
          </a:prstGeom>
          <a:noFill/>
        </p:spPr>
      </p:pic>
      <p:pic>
        <p:nvPicPr>
          <p:cNvPr id="20488" name="Picture 8" descr="C:\Users\пользователь\Desktop\736f44744b4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933" y="3643314"/>
            <a:ext cx="1237129" cy="1643074"/>
          </a:xfrm>
          <a:prstGeom prst="rect">
            <a:avLst/>
          </a:prstGeom>
          <a:noFill/>
        </p:spPr>
      </p:pic>
      <p:pic>
        <p:nvPicPr>
          <p:cNvPr id="20489" name="Picture 9" descr="C:\Users\пользователь\Desktop\swans-o-letter.gif"/>
          <p:cNvPicPr>
            <a:picLocks noChangeAspect="1" noChangeArrowheads="1" noCrop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58082" y="4572008"/>
            <a:ext cx="1190625" cy="1190625"/>
          </a:xfrm>
          <a:prstGeom prst="rect">
            <a:avLst/>
          </a:prstGeom>
          <a:noFill/>
        </p:spPr>
      </p:pic>
      <p:pic>
        <p:nvPicPr>
          <p:cNvPr id="20490" name="Picture 10" descr="C:\Users\пользователь\Desktop\216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7407" y="3071810"/>
            <a:ext cx="975129" cy="1000132"/>
          </a:xfrm>
          <a:prstGeom prst="rect">
            <a:avLst/>
          </a:prstGeom>
          <a:noFill/>
        </p:spPr>
      </p:pic>
      <p:pic>
        <p:nvPicPr>
          <p:cNvPr id="20491" name="Picture 11" descr="C:\Users\пользователь\Desktop\eyes_1_hc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900" y="1785926"/>
            <a:ext cx="817958" cy="1071560"/>
          </a:xfrm>
          <a:prstGeom prst="rect">
            <a:avLst/>
          </a:prstGeom>
          <a:noFill/>
        </p:spPr>
      </p:pic>
      <p:pic>
        <p:nvPicPr>
          <p:cNvPr id="20492" name="Picture 12" descr="C:\Users\пользователь\Desktop\3-13.GIF"/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85728"/>
            <a:ext cx="672616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642918"/>
            <a:ext cx="5186370" cy="4456113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Нет углов у меня,</a:t>
            </a:r>
            <a:endParaRPr lang="ru-RU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И похож на блюдо я,</a:t>
            </a:r>
            <a:endParaRPr lang="ru-RU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На тарелку и на крышку,</a:t>
            </a:r>
          </a:p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На кольцо и колесо. </a:t>
            </a:r>
            <a:endParaRPr lang="ru-RU" sz="4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3" descr="MCj034336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9003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http://s011.radikal.ru/i318/1011/b6/46907003878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7D7D7"/>
              </a:clrFrom>
              <a:clrTo>
                <a:srgbClr val="D7D7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3" y="4411280"/>
            <a:ext cx="2881322" cy="2160992"/>
          </a:xfrm>
          <a:prstGeom prst="rect">
            <a:avLst/>
          </a:prstGeom>
          <a:noFill/>
        </p:spPr>
      </p:pic>
      <p:pic>
        <p:nvPicPr>
          <p:cNvPr id="21509" name="Picture 5" descr="http://kazan-vsem.ru/img/shop/78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714752"/>
            <a:ext cx="2317348" cy="1906343"/>
          </a:xfrm>
          <a:prstGeom prst="rect">
            <a:avLst/>
          </a:prstGeom>
          <a:noFill/>
        </p:spPr>
      </p:pic>
      <p:pic>
        <p:nvPicPr>
          <p:cNvPr id="21513" name="Picture 9" descr="http://im0-tub-ru.yandex.net/i?id=113121011-55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786190"/>
            <a:ext cx="2571748" cy="1221589"/>
          </a:xfrm>
          <a:prstGeom prst="rect">
            <a:avLst/>
          </a:prstGeom>
          <a:noFill/>
        </p:spPr>
      </p:pic>
      <p:pic>
        <p:nvPicPr>
          <p:cNvPr id="21515" name="Picture 11" descr="http://im2-tub-ru.yandex.net/i?id=199222677-44-72&amp;n=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571876"/>
            <a:ext cx="1714512" cy="1714512"/>
          </a:xfrm>
          <a:prstGeom prst="rect">
            <a:avLst/>
          </a:prstGeom>
          <a:noFill/>
        </p:spPr>
      </p:pic>
      <p:pic>
        <p:nvPicPr>
          <p:cNvPr id="21517" name="Picture 13" descr="http://stat8.blog.ru/lr/0a116abdf074e83c9fe05856b04d320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572008"/>
            <a:ext cx="2090234" cy="2000224"/>
          </a:xfrm>
          <a:prstGeom prst="rect">
            <a:avLst/>
          </a:prstGeom>
          <a:noFill/>
        </p:spPr>
      </p:pic>
      <p:sp>
        <p:nvSpPr>
          <p:cNvPr id="21519" name="AutoShape 15" descr="круг геометрическая фигура - Информ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1" name="AutoShape 17" descr="круг геометрическая фигура - Информ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2" name="Picture 18" descr="C:\Users\пользователь\Desktop\krug-geometricheskaya-figura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33"/>
          <a:stretch>
            <a:fillRect/>
          </a:stretch>
        </p:blipFill>
        <p:spPr bwMode="auto">
          <a:xfrm>
            <a:off x="4071934" y="2786058"/>
            <a:ext cx="2922095" cy="3357571"/>
          </a:xfrm>
          <a:prstGeom prst="rect">
            <a:avLst/>
          </a:prstGeom>
          <a:noFill/>
        </p:spPr>
      </p:pic>
      <p:pic>
        <p:nvPicPr>
          <p:cNvPr id="15" name="Picture 10" descr="WB0124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1837" y="2428868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WB0124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1837" y="3357562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WB0124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1837" y="4357694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WB0124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1837" y="5357826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WB0124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96" y="6065837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WB0124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6065837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WB0124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6065837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WB0124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6065837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WB0124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6065837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MCj0351960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3900" y="285728"/>
            <a:ext cx="706885" cy="119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Не овал я и не круг,</a:t>
            </a:r>
            <a:endParaRPr lang="ru-RU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Треугольнику я друг,</a:t>
            </a:r>
            <a:endParaRPr lang="ru-RU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Прямоугольнику я брат.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А зовут меня... </a:t>
            </a:r>
            <a:endParaRPr lang="ru-RU" sz="4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2531" name="Picture 3" descr="http://img1.liveinternet.ru/images/foto/b/1/921/1462921/f_6906604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0179"/>
          <a:stretch>
            <a:fillRect/>
          </a:stretch>
        </p:blipFill>
        <p:spPr bwMode="auto">
          <a:xfrm>
            <a:off x="5929322" y="1071546"/>
            <a:ext cx="2428875" cy="2571768"/>
          </a:xfrm>
          <a:prstGeom prst="rect">
            <a:avLst/>
          </a:prstGeom>
          <a:noFill/>
        </p:spPr>
      </p:pic>
      <p:pic>
        <p:nvPicPr>
          <p:cNvPr id="22533" name="Picture 5" descr="http://raskraska.narod.ru/geometry/square-bw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413"/>
          <a:stretch>
            <a:fillRect/>
          </a:stretch>
        </p:blipFill>
        <p:spPr bwMode="auto">
          <a:xfrm>
            <a:off x="3000364" y="3571876"/>
            <a:ext cx="2000944" cy="2750644"/>
          </a:xfrm>
          <a:prstGeom prst="rect">
            <a:avLst/>
          </a:prstGeom>
          <a:noFill/>
        </p:spPr>
      </p:pic>
      <p:pic>
        <p:nvPicPr>
          <p:cNvPr id="22535" name="Picture 7" descr="http://img4.imgbb.ru/f/7/d/f7de126e934118f52683c0f9f31550b4_h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lum bright="-17000" contrast="36000"/>
          </a:blip>
          <a:srcRect t="15000" b="11666"/>
          <a:stretch>
            <a:fillRect/>
          </a:stretch>
        </p:blipFill>
        <p:spPr bwMode="auto">
          <a:xfrm>
            <a:off x="5572132" y="4000503"/>
            <a:ext cx="2500330" cy="2594700"/>
          </a:xfrm>
          <a:prstGeom prst="rect">
            <a:avLst/>
          </a:prstGeom>
          <a:noFill/>
        </p:spPr>
      </p:pic>
      <p:pic>
        <p:nvPicPr>
          <p:cNvPr id="8" name="Picture 7" descr="PE00014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14290"/>
            <a:ext cx="22320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posvyashchenie_v_pervoklassniki</Template>
  <TotalTime>626</TotalTime>
  <Words>365</Words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Шары</vt:lpstr>
      <vt:lpstr>Слайд 1</vt:lpstr>
      <vt:lpstr>Слайд 2</vt:lpstr>
      <vt:lpstr>Слайд 3</vt:lpstr>
      <vt:lpstr>Главное правило в школе</vt:lpstr>
      <vt:lpstr>Слайд 5</vt:lpstr>
      <vt:lpstr>Слайд 6</vt:lpstr>
      <vt:lpstr>Слайд 7</vt:lpstr>
      <vt:lpstr>Слайд 8</vt:lpstr>
      <vt:lpstr>Слайд 9</vt:lpstr>
      <vt:lpstr>Слайд 10</vt:lpstr>
      <vt:lpstr>Математические задачки</vt:lpstr>
      <vt:lpstr>Слайд 12</vt:lpstr>
      <vt:lpstr>Весёлая переменка!</vt:lpstr>
      <vt:lpstr>Слайд 14</vt:lpstr>
      <vt:lpstr>Слайд 15</vt:lpstr>
      <vt:lpstr>Слайд 16</vt:lpstr>
      <vt:lpstr>Любимые герои сказок</vt:lpstr>
      <vt:lpstr>Любимые герои сказок</vt:lpstr>
      <vt:lpstr>Угадай мелодию любимых песен!</vt:lpstr>
      <vt:lpstr>Слайд 20</vt:lpstr>
      <vt:lpstr>Путешествие в Страну Знаний начинается!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48</cp:revision>
  <dcterms:created xsi:type="dcterms:W3CDTF">2013-09-11T11:16:27Z</dcterms:created>
  <dcterms:modified xsi:type="dcterms:W3CDTF">2013-12-24T10:30:22Z</dcterms:modified>
</cp:coreProperties>
</file>