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-96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3796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2669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882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921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343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354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700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0449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131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262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449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830D4-1747-488C-9C95-E9E043C70B62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2AF59-882A-41D5-8FB5-FA40A82880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245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</a:rPr>
              <a:t>ИГРУШКИ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668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кубики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14750" y="2015331"/>
            <a:ext cx="4762500" cy="3971925"/>
          </a:xfrm>
        </p:spPr>
      </p:pic>
    </p:spTree>
    <p:extLst>
      <p:ext uri="{BB962C8B-B14F-4D97-AF65-F5344CB8AC3E}">
        <p14:creationId xmlns:p14="http://schemas.microsoft.com/office/powerpoint/2010/main" xmlns="" val="105955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кукла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17513" y="1825625"/>
            <a:ext cx="2356974" cy="4351338"/>
          </a:xfrm>
        </p:spPr>
      </p:pic>
    </p:spTree>
    <p:extLst>
      <p:ext uri="{BB962C8B-B14F-4D97-AF65-F5344CB8AC3E}">
        <p14:creationId xmlns:p14="http://schemas.microsoft.com/office/powerpoint/2010/main" xmlns="" val="230950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зайка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3064" y="2074337"/>
            <a:ext cx="4262033" cy="4262033"/>
          </a:xfrm>
        </p:spPr>
      </p:pic>
    </p:spTree>
    <p:extLst>
      <p:ext uri="{BB962C8B-B14F-4D97-AF65-F5344CB8AC3E}">
        <p14:creationId xmlns:p14="http://schemas.microsoft.com/office/powerpoint/2010/main" xmlns="" val="79986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игра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25125" y="1690688"/>
            <a:ext cx="5839220" cy="4379415"/>
          </a:xfrm>
        </p:spPr>
      </p:pic>
    </p:spTree>
    <p:extLst>
      <p:ext uri="{BB962C8B-B14F-4D97-AF65-F5344CB8AC3E}">
        <p14:creationId xmlns:p14="http://schemas.microsoft.com/office/powerpoint/2010/main" xmlns="" val="382307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941" y="1853266"/>
            <a:ext cx="11707906" cy="1325563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У меня дома есть __________ .</a:t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>Моя любимая игрушка -  ________.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мишка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76054" y="1945048"/>
            <a:ext cx="3764409" cy="3731096"/>
          </a:xfrm>
        </p:spPr>
      </p:pic>
    </p:spTree>
    <p:extLst>
      <p:ext uri="{BB962C8B-B14F-4D97-AF65-F5344CB8AC3E}">
        <p14:creationId xmlns:p14="http://schemas.microsoft.com/office/powerpoint/2010/main" xmlns="" val="421276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мяч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xmlns="" val="61746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поезд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xmlns="" val="228280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мозаика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46842" y="1825625"/>
            <a:ext cx="4898316" cy="4351338"/>
          </a:xfrm>
        </p:spPr>
      </p:pic>
    </p:spTree>
    <p:extLst>
      <p:ext uri="{BB962C8B-B14F-4D97-AF65-F5344CB8AC3E}">
        <p14:creationId xmlns:p14="http://schemas.microsoft.com/office/powerpoint/2010/main" xmlns="" val="15984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конструктор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29000" y="2191544"/>
            <a:ext cx="5334000" cy="3619500"/>
          </a:xfrm>
        </p:spPr>
      </p:pic>
    </p:spTree>
    <p:extLst>
      <p:ext uri="{BB962C8B-B14F-4D97-AF65-F5344CB8AC3E}">
        <p14:creationId xmlns:p14="http://schemas.microsoft.com/office/powerpoint/2010/main" xmlns="" val="276700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машина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81715" y="1825625"/>
            <a:ext cx="5428569" cy="4351338"/>
          </a:xfrm>
        </p:spPr>
      </p:pic>
    </p:spTree>
    <p:extLst>
      <p:ext uri="{BB962C8B-B14F-4D97-AF65-F5344CB8AC3E}">
        <p14:creationId xmlns:p14="http://schemas.microsoft.com/office/powerpoint/2010/main" xmlns="" val="10436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робот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xmlns="" val="386181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юла</a:t>
            </a:r>
            <a:r>
              <a:rPr lang="ru-RU" dirty="0" smtClean="0"/>
              <a:t>	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61680" y="1825625"/>
            <a:ext cx="4468639" cy="4351338"/>
          </a:xfrm>
        </p:spPr>
      </p:pic>
    </p:spTree>
    <p:extLst>
      <p:ext uri="{BB962C8B-B14F-4D97-AF65-F5344CB8AC3E}">
        <p14:creationId xmlns:p14="http://schemas.microsoft.com/office/powerpoint/2010/main" xmlns="" val="159540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19</Words>
  <Application>Microsoft Office PowerPoint</Application>
  <PresentationFormat>Произвольный</PresentationFormat>
  <Paragraphs>14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ИГРУШКИ</vt:lpstr>
      <vt:lpstr>мишка</vt:lpstr>
      <vt:lpstr>мяч</vt:lpstr>
      <vt:lpstr>поезд</vt:lpstr>
      <vt:lpstr>мозаика</vt:lpstr>
      <vt:lpstr>конструктор</vt:lpstr>
      <vt:lpstr>машина </vt:lpstr>
      <vt:lpstr>робот</vt:lpstr>
      <vt:lpstr>юла </vt:lpstr>
      <vt:lpstr>кубики</vt:lpstr>
      <vt:lpstr>кукла</vt:lpstr>
      <vt:lpstr>зайка</vt:lpstr>
      <vt:lpstr>игра</vt:lpstr>
      <vt:lpstr>У меня дома есть __________ .  Моя любимая игрушка -  ________.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ИГРУШКИ</dc:title>
  <dc:creator>Дарья Шаповалова</dc:creator>
  <cp:lastModifiedBy>Я</cp:lastModifiedBy>
  <cp:revision>6</cp:revision>
  <dcterms:created xsi:type="dcterms:W3CDTF">2014-09-08T09:50:50Z</dcterms:created>
  <dcterms:modified xsi:type="dcterms:W3CDTF">2014-09-21T14:21:18Z</dcterms:modified>
</cp:coreProperties>
</file>