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0" r:id="rId6"/>
    <p:sldId id="263" r:id="rId7"/>
    <p:sldId id="258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49" d="100"/>
          <a:sy n="49" d="100"/>
        </p:scale>
        <p:origin x="-102" y="-12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19DBF-65B4-4243-8E09-CF01BA411020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10F4B-5891-45AC-939A-ED05FED75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7"/>
            <a:ext cx="7774632" cy="2187674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Рисуем воробья</a:t>
            </a:r>
            <a:b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chool-1\Documents\102_ptici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0648"/>
            <a:ext cx="4829710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Загадка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Маленький </a:t>
            </a:r>
            <a:r>
              <a:rPr lang="ru-RU" sz="4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мальчишка</a:t>
            </a:r>
            <a:endParaRPr lang="ru-RU" sz="4400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 </a:t>
            </a:r>
            <a:r>
              <a:rPr lang="ru-RU" sz="4400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сером </a:t>
            </a:r>
            <a:r>
              <a:rPr lang="ru-RU" sz="4400" dirty="0" err="1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армячишке</a:t>
            </a:r>
            <a:endParaRPr lang="ru-RU" sz="4400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По </a:t>
            </a:r>
            <a:r>
              <a:rPr lang="ru-RU" sz="4400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дворам </a:t>
            </a:r>
            <a:r>
              <a:rPr lang="ru-RU" sz="4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шныряет,</a:t>
            </a:r>
            <a:endParaRPr lang="ru-RU" sz="4400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Крохи </a:t>
            </a:r>
            <a:r>
              <a:rPr lang="ru-RU" sz="4400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собирает.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0032" y="537321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(Воробей)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ool-1\Documents\8441d1386c6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7452170" cy="5577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Внешний вид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/>
              <a:t>   Окраска самца воробья серенькая, с тёмными</a:t>
            </a:r>
          </a:p>
          <a:p>
            <a:pPr algn="just">
              <a:buNone/>
            </a:pPr>
            <a:r>
              <a:rPr lang="ru-RU" b="1" dirty="0" smtClean="0"/>
              <a:t>пятнами на спине, на шейке - чёрное пятно.</a:t>
            </a:r>
          </a:p>
          <a:p>
            <a:pPr algn="just">
              <a:buNone/>
            </a:pPr>
            <a:r>
              <a:rPr lang="ru-RU" b="1" dirty="0" err="1" smtClean="0"/>
              <a:t>Самочки</a:t>
            </a:r>
            <a:r>
              <a:rPr lang="ru-RU" b="1" dirty="0" smtClean="0"/>
              <a:t> почти одноцветные - серовато-бурые,</a:t>
            </a:r>
          </a:p>
          <a:p>
            <a:pPr algn="just">
              <a:buNone/>
            </a:pPr>
            <a:r>
              <a:rPr lang="ru-RU" b="1" dirty="0" smtClean="0"/>
              <a:t>без ярких тонов и пятен. Услышав слово</a:t>
            </a:r>
          </a:p>
          <a:p>
            <a:pPr algn="just">
              <a:buNone/>
            </a:pPr>
            <a:r>
              <a:rPr lang="ru-RU" b="1" dirty="0" smtClean="0"/>
              <a:t>"воробей", многие считают, что речь может</a:t>
            </a:r>
          </a:p>
          <a:p>
            <a:pPr algn="just">
              <a:buNone/>
            </a:pPr>
            <a:r>
              <a:rPr lang="ru-RU" b="1" dirty="0" smtClean="0"/>
              <a:t>пойти о птичке, которую каждый видит около</a:t>
            </a:r>
          </a:p>
          <a:p>
            <a:pPr algn="just">
              <a:buNone/>
            </a:pPr>
            <a:r>
              <a:rPr lang="ru-RU" b="1" dirty="0" smtClean="0"/>
              <a:t>своего жилья. Но существует и иной вид</a:t>
            </a:r>
          </a:p>
          <a:p>
            <a:pPr algn="just">
              <a:buNone/>
            </a:pPr>
            <a:r>
              <a:rPr lang="ru-RU" b="1" dirty="0" smtClean="0"/>
              <a:t>воробья - полевой. На улицах городов он</a:t>
            </a:r>
          </a:p>
          <a:p>
            <a:pPr algn="just">
              <a:buNone/>
            </a:pPr>
            <a:r>
              <a:rPr lang="ru-RU" b="1" dirty="0" smtClean="0"/>
              <a:t>встречается редко, иногда лишь в парках или</a:t>
            </a:r>
          </a:p>
          <a:p>
            <a:pPr algn="just">
              <a:buNone/>
            </a:pPr>
            <a:r>
              <a:rPr lang="ru-RU" b="1" dirty="0" smtClean="0"/>
              <a:t>садах со старыми деревьями.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chool-1\Documents\vorobey106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48680"/>
            <a:ext cx="6692980" cy="5577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Повадки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/>
              <a:t>   Всем известны эти дерзкие, смелые и умные</a:t>
            </a:r>
          </a:p>
          <a:p>
            <a:pPr algn="just">
              <a:buNone/>
            </a:pPr>
            <a:r>
              <a:rPr lang="ru-RU" b="1" dirty="0" smtClean="0"/>
              <a:t>птички, благополучно живущие даже в</a:t>
            </a:r>
          </a:p>
          <a:p>
            <a:pPr algn="just">
              <a:buNone/>
            </a:pPr>
            <a:r>
              <a:rPr lang="ru-RU" b="1" dirty="0" smtClean="0"/>
              <a:t>шумных, многолюдных городах. Приближение</a:t>
            </a:r>
          </a:p>
          <a:p>
            <a:pPr algn="just">
              <a:buNone/>
            </a:pPr>
            <a:r>
              <a:rPr lang="ru-RU" b="1" dirty="0" smtClean="0"/>
              <a:t>весны мы привыкли отмечать по поведению</a:t>
            </a:r>
          </a:p>
          <a:p>
            <a:pPr algn="just">
              <a:buNone/>
            </a:pPr>
            <a:r>
              <a:rPr lang="ru-RU" b="1" dirty="0" smtClean="0"/>
              <a:t>воробьёв. Стоит поярче засветить и пригревать</a:t>
            </a:r>
          </a:p>
          <a:p>
            <a:pPr algn="just">
              <a:buNone/>
            </a:pPr>
            <a:r>
              <a:rPr lang="ru-RU" b="1" dirty="0" smtClean="0"/>
              <a:t>солнцу, как на крышах и возле оттаявших луж,</a:t>
            </a:r>
          </a:p>
          <a:p>
            <a:pPr algn="just">
              <a:buNone/>
            </a:pPr>
            <a:r>
              <a:rPr lang="ru-RU" b="1" dirty="0" smtClean="0"/>
              <a:t>на деревьях городских бульваров начинают</a:t>
            </a:r>
          </a:p>
          <a:p>
            <a:pPr algn="just">
              <a:buNone/>
            </a:pPr>
            <a:r>
              <a:rPr lang="ru-RU" b="1" dirty="0" smtClean="0"/>
              <a:t>громко чирикать весёлые воробьи. Они</a:t>
            </a:r>
          </a:p>
          <a:p>
            <a:pPr algn="just">
              <a:buNone/>
            </a:pPr>
            <a:r>
              <a:rPr lang="ru-RU" b="1" dirty="0" smtClean="0"/>
              <a:t>радуются солнцу, приходу весны. Сколько</a:t>
            </a:r>
          </a:p>
          <a:p>
            <a:pPr algn="just">
              <a:buNone/>
            </a:pPr>
            <a:r>
              <a:rPr lang="ru-RU" b="1" dirty="0" smtClean="0"/>
              <a:t>задора в их громком чириканье!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chool-1\Documents\50870015_1257599665_Vorobey_domovuyy_Passer_domesticu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7776794" cy="5721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Потомство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ru-RU" b="1" dirty="0"/>
              <a:t>Воробьи приносят в будущее гнездо множество соломы, сена, растительности, бумаги, тряпья, шерсти животных. Они делают из него округлое, небрежное "воробьиное" гнездо с мягкой выстилкой из перьев.</a:t>
            </a:r>
          </a:p>
          <a:p>
            <a:pPr>
              <a:lnSpc>
                <a:spcPct val="80000"/>
              </a:lnSpc>
              <a:defRPr/>
            </a:pPr>
            <a:r>
              <a:rPr lang="ru-RU" b="1" dirty="0"/>
              <a:t>Самка обычно откладывает 5-6 яиц, которые одинаково усердно насиживают оба родителя. Птенцов родители выкармливают в основном насекомыми, которыми питаются и сами. Кроме того, они питаются различными семенами и фруктами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Интересные факты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552" y="1268760"/>
            <a:ext cx="8147248" cy="485740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Птенцов он выводит дважды, а в некоторых местах трижды в год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Звуки, издаваемые воробьем, его веселое чириканье известны всем, но петь он не может.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 Где воробьи уж слишком опустошают сады, приходится прогонять их выстрелами, но вообще эта птица мало пуглива, и отлично умеет отличать настоящую опасность от кажущейся.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Как всякая насекомоядная птица, воробей может считаться желанным соседом наших колхозных, совхозных и иных селений.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Во время созревания ягод, плодов и хлеба на полях воробьи могут стать прямо вредными птицами, приносящими большие убытки нашему хозяйству. Они расклеивают и портят ягоды и плоды, поедают хлебные зерна.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</TotalTime>
  <Words>349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Рисуем воробья </vt:lpstr>
      <vt:lpstr>Загадка</vt:lpstr>
      <vt:lpstr>Слайд 3</vt:lpstr>
      <vt:lpstr>Внешний вид</vt:lpstr>
      <vt:lpstr>Слайд 5</vt:lpstr>
      <vt:lpstr>Повадки</vt:lpstr>
      <vt:lpstr>Слайд 7</vt:lpstr>
      <vt:lpstr>Потомство</vt:lpstr>
      <vt:lpstr>Интересные факты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school-1</dc:creator>
  <cp:lastModifiedBy>school-1</cp:lastModifiedBy>
  <cp:revision>3</cp:revision>
  <dcterms:created xsi:type="dcterms:W3CDTF">2014-03-13T06:11:10Z</dcterms:created>
  <dcterms:modified xsi:type="dcterms:W3CDTF">2014-06-24T09:14:35Z</dcterms:modified>
</cp:coreProperties>
</file>