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6" r:id="rId5"/>
    <p:sldId id="259" r:id="rId6"/>
    <p:sldId id="262" r:id="rId7"/>
    <p:sldId id="261" r:id="rId8"/>
    <p:sldId id="260" r:id="rId9"/>
    <p:sldId id="267" r:id="rId10"/>
    <p:sldId id="268" r:id="rId11"/>
    <p:sldId id="270" r:id="rId12"/>
    <p:sldId id="269" r:id="rId13"/>
    <p:sldId id="265" r:id="rId14"/>
    <p:sldId id="264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F7DF-C222-4BFF-B587-284815B4CF22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4900-4C04-48BE-BA7E-C69451E27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515AE7-BBA1-411C-AFA3-B5EADCCED6A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7E8E-1EB7-4146-B0F9-70EFBB2AD131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5DE4-ECC4-41B4-AD36-15FB4D700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datas/okruzhajuschij-mir/Vesna/0019-019-Ukhodi-Zima-sedaja.jpg" TargetMode="External"/><Relationship Id="rId13" Type="http://schemas.openxmlformats.org/officeDocument/2006/relationships/hyperlink" Target="http://open.az/uploads/posts/2012-04/thumbs/1334623344_224201-1024x768.jpg" TargetMode="External"/><Relationship Id="rId18" Type="http://schemas.openxmlformats.org/officeDocument/2006/relationships/hyperlink" Target="http://&#1089;&#1077;&#1079;&#1086;&#1085;&#1099;-&#1075;&#1086;&#1076;&#1072;.&#1088;&#1092;/images/Levitan_vesna_bolshay_voda.jpg" TargetMode="External"/><Relationship Id="rId3" Type="http://schemas.openxmlformats.org/officeDocument/2006/relationships/hyperlink" Target="http://www.libex.ru/dimg/1b49a.jpg" TargetMode="External"/><Relationship Id="rId7" Type="http://schemas.openxmlformats.org/officeDocument/2006/relationships/hyperlink" Target="http://img1.liveinternet.ru/images/attach/c/5/84/700/84700167_30e506bab55379c1f556173526655571.jpg" TargetMode="External"/><Relationship Id="rId12" Type="http://schemas.openxmlformats.org/officeDocument/2006/relationships/hyperlink" Target="http://stat16.privet.ru/lr/0d2331de7066c76f91f6b0f71c27a57e" TargetMode="External"/><Relationship Id="rId17" Type="http://schemas.openxmlformats.org/officeDocument/2006/relationships/hyperlink" Target="http://www.planetaskazok.ru/images/stories/nekrasov/mazai_i_zaitsy/04.jpg" TargetMode="External"/><Relationship Id="rId2" Type="http://schemas.openxmlformats.org/officeDocument/2006/relationships/hyperlink" Target="http://festival.1september.ru/articles/617605/img1.jpg" TargetMode="External"/><Relationship Id="rId16" Type="http://schemas.openxmlformats.org/officeDocument/2006/relationships/hyperlink" Target="http://im4-tub-ru.yandex.net/i?id=133627243-40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etryclub.com.ua/upload/poem_all/00409126.jpg" TargetMode="External"/><Relationship Id="rId11" Type="http://schemas.openxmlformats.org/officeDocument/2006/relationships/hyperlink" Target="http://pushkin.ru/images/stories/museum/nekr7.jpg" TargetMode="External"/><Relationship Id="rId5" Type="http://schemas.openxmlformats.org/officeDocument/2006/relationships/hyperlink" Target="http://img1.liveinternet.ru/images/attach/c/2/71/397/71397807_1298970610_0035051Taetsneg.jpg" TargetMode="External"/><Relationship Id="rId15" Type="http://schemas.openxmlformats.org/officeDocument/2006/relationships/hyperlink" Target="http://www.planetaskazok.ru/images/stories/nekrasov/mazai_i_zaitsy/03.jpg" TargetMode="External"/><Relationship Id="rId10" Type="http://schemas.openxmlformats.org/officeDocument/2006/relationships/hyperlink" Target="http://content.foto.mail.ru/list/fot-ka/1/i-14606.jpg" TargetMode="External"/><Relationship Id="rId4" Type="http://schemas.openxmlformats.org/officeDocument/2006/relationships/hyperlink" Target="http://s4.live4fun.ru/pictures/s3img_5222407_354_7.jpg" TargetMode="External"/><Relationship Id="rId9" Type="http://schemas.openxmlformats.org/officeDocument/2006/relationships/hyperlink" Target="http://s.now.ru/content2/24/97/83/PR249783_Icon2.jpg" TargetMode="External"/><Relationship Id="rId14" Type="http://schemas.openxmlformats.org/officeDocument/2006/relationships/hyperlink" Target="http://www.planetaskazok.ru/images/stories/nekrasov/mazai_i_zaitsy/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омпьютер\Desktop\4В ХОРОВОД\ДИДАКТИЧЕСКИЙ МАТЕРИАЛ\ЛИТЕРАТУРНОЕ ЧТЕНИЕ\К уроку ЛЧ 13.12 13\vesna-bolshaya-voda.jpg"/>
          <p:cNvPicPr>
            <a:picLocks noChangeAspect="1" noChangeArrowheads="1"/>
          </p:cNvPicPr>
          <p:nvPr/>
        </p:nvPicPr>
        <p:blipFill>
          <a:blip r:embed="rId2">
            <a:lum bright="23000" contrast="-20000"/>
          </a:blip>
          <a:stretch>
            <a:fillRect/>
          </a:stretch>
        </p:blipFill>
        <p:spPr bwMode="auto">
          <a:xfrm>
            <a:off x="-2" y="-2"/>
            <a:ext cx="9144002" cy="6873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КАРТИНЫ РУССКОЙ ПРИРОДЫ В СТИХОТВОРЕНИИ Н. НЕКРАСОВА «ДЕДУШКА МАЗАЙ И ЗАЙЦЫ»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857760"/>
            <a:ext cx="7572428" cy="126840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i="1" dirty="0" smtClean="0"/>
              <a:t>Автор  – Моисеенкова Татьяна Анатольевна,</a:t>
            </a:r>
          </a:p>
          <a:p>
            <a:pPr algn="r">
              <a:buNone/>
            </a:pPr>
            <a:r>
              <a:rPr lang="ru-RU" b="1" i="1" dirty="0" smtClean="0"/>
              <a:t> учитель начальных классов МБОУ СОШ № 2 </a:t>
            </a:r>
          </a:p>
          <a:p>
            <a:pPr algn="r">
              <a:buNone/>
            </a:pPr>
            <a:r>
              <a:rPr lang="ru-RU" b="1" i="1" dirty="0" smtClean="0"/>
              <a:t>МО город Горячий Ключ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1538" y="3500438"/>
            <a:ext cx="7472418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Урок литературного чтения в 4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.now.ru/content2/24/97/83/PR249783_Ic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14908" cy="649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0034" y="285728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Составь цитатную характеристику деда </a:t>
            </a:r>
            <a:r>
              <a:rPr lang="ru-RU" sz="2800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Мазая</a:t>
            </a:r>
            <a:endParaRPr lang="ru-RU" sz="2800" dirty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282" y="1785926"/>
            <a:ext cx="5357818" cy="3733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«Старый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Мазай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любит до страсти свой низменный край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2. «Вдов он, бездетен, имеет лишь внука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3. «Торной дорогой ходить ему - скука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4. «За сорок вёрст в Кострому прямиком</a:t>
            </a: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    Сбегать лесами ему нипочём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5. «Дня не проводит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Мазай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без охоты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6. «Начал частенько </a:t>
            </a:r>
            <a:r>
              <a:rPr lang="ru-RU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Мазай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пуделять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7. «Впрочем, в отчаянье он не приходит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8. «Знает он много рассказов забавных»</a:t>
            </a: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1313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0" name="Picture 2" descr="http://s.now.ru/content2/24/97/83/PR249783_Ic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73406"/>
            <a:ext cx="3722604" cy="5127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" dur="8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" dur="8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8" dur="8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3" dur="8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4" dur="8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102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,-52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5" dur="8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netaskazok.ru/images/stories/nekrasov/mazai_i_zaitsy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92974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57752" y="1571612"/>
            <a:ext cx="4040187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11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Некрасов Николай Алексеевич</a:t>
            </a:r>
          </a:p>
          <a:p>
            <a:pPr marL="342900" indent="-341313" algn="ctr">
              <a:spcBef>
                <a:spcPts val="800"/>
              </a:spcBef>
              <a:buClrTx/>
              <a:buSzPct val="8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 dirty="0">
                <a:solidFill>
                  <a:srgbClr val="8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(1821-1877)</a:t>
            </a:r>
          </a:p>
        </p:txBody>
      </p:sp>
      <p:pic>
        <p:nvPicPr>
          <p:cNvPr id="4098" name="Picture 2" descr="http://pushkin.ru/images/stories/museum/nek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651518" cy="6136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otto.net.ua/pic/201209/1920x1200/motto.net.ua-19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13674" cy="46424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 «Мир - прекрасная книга, но бесполезная для того, кто не умеет читать»</a:t>
            </a:r>
          </a:p>
          <a:p>
            <a:pPr algn="r"/>
            <a:r>
              <a:rPr lang="ru-RU" sz="2400" b="1" i="1" dirty="0" smtClean="0"/>
              <a:t>Карло Гольдони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goodfon.com/wallpaper/previews-middle/224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6676" cy="53727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/>
              <a:t>«Природа… будит в нас потребность любви»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/>
              <a:t>Иван Тургенев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571612"/>
            <a:ext cx="79296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2"/>
              </a:rPr>
              <a:t>http://festival.1september.ru/articles/617605/img1.jpg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785926"/>
            <a:ext cx="19159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hlinkClick r:id="rId3"/>
              </a:rPr>
              <a:t>http://www.libex.ru/dimg/1b49a.jpg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142984"/>
            <a:ext cx="3000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4"/>
              </a:rPr>
              <a:t>http://s4.live4fun.ru/pictures/s3img_5222407_354_7.jpg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00042"/>
            <a:ext cx="850112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5"/>
              </a:rPr>
              <a:t>http://img1.liveinternet.ru/images/attach/c/2/71/397/71397807_1298970610_0035051Taetsneg.jpg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714356"/>
            <a:ext cx="32861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6"/>
              </a:rPr>
              <a:t>http://www.poetryclub.com.ua/upload/poem_all/00409126.jpg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928670"/>
            <a:ext cx="53578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7"/>
              </a:rPr>
              <a:t>http://img1.liveinternet.ru/images/attach/c/5/84/700/84700167_30e506bab55379c1f556173526655571.jpg</a:t>
            </a:r>
            <a:endParaRPr lang="ru-RU" sz="9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357298"/>
            <a:ext cx="41434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8"/>
              </a:rPr>
              <a:t>http://900igr.net/datas/okruzhajuschij-mir/Vesna/0019-019-Ukhodi-Zima-sedaja.jpg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0430" y="142852"/>
            <a:ext cx="310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ИСПОЛЬЗОВАННЫЕ РЕСУРСЫ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2857496"/>
            <a:ext cx="32147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9"/>
              </a:rPr>
              <a:t>http://s.now.ru/content2/24/97/83/PR249783_Icon2.jpg</a:t>
            </a:r>
            <a:endParaRPr lang="ru-RU" sz="9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3071810"/>
            <a:ext cx="32147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0"/>
              </a:rPr>
              <a:t>http://content.foto.mail.ru/list/fot-ka/1/i-14606.jpg</a:t>
            </a:r>
            <a:endParaRPr lang="ru-RU" sz="9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3286124"/>
            <a:ext cx="28575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1"/>
              </a:rPr>
              <a:t>http://pushkin.ru/images/stories/museum/nekr7.jpg</a:t>
            </a:r>
            <a:endParaRPr lang="ru-RU" sz="9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3500438"/>
            <a:ext cx="35004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2"/>
              </a:rPr>
              <a:t>http://stat16.privet.ru/lr/0d2331de7066c76f91f6b0f71c27a57e</a:t>
            </a:r>
            <a:endParaRPr lang="ru-RU" sz="9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3714752"/>
            <a:ext cx="42148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3"/>
              </a:rPr>
              <a:t>http://open.az/uploads/posts/2012-04/thumbs/1334623344_224201-1024x768.jpg</a:t>
            </a:r>
            <a:endParaRPr lang="ru-RU" sz="9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2000240"/>
            <a:ext cx="41434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4"/>
              </a:rPr>
              <a:t>http://www.planetaskazok.ru/images/stories/nekrasov/mazai_i_zaitsy/02.jpg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2214554"/>
            <a:ext cx="40719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5"/>
              </a:rPr>
              <a:t>http://www.planetaskazok.ru/images/stories/nekrasov/mazai_i_zaitsy/03.jpg</a:t>
            </a:r>
            <a:endParaRPr lang="ru-RU" sz="9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2428868"/>
            <a:ext cx="3071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6"/>
              </a:rPr>
              <a:t>http://im4-tub-ru.yandex.net/i?id=133627243-40-72&amp;n=21</a:t>
            </a:r>
            <a:endParaRPr lang="ru-RU" sz="9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2643182"/>
            <a:ext cx="41434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7"/>
              </a:rPr>
              <a:t>http://www.planetaskazok.ru/images/stories/nekrasov/mazai_i_zaitsy/04.jpg</a:t>
            </a:r>
            <a:endParaRPr lang="ru-RU" sz="9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929066"/>
            <a:ext cx="80010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18"/>
              </a:rPr>
              <a:t>http://xn----8sbiecm6bhdx8i.xn--p1ai/images/Levitan_vesna_bolshay_voda.jpg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	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sz="4000" b="1" dirty="0" smtClean="0"/>
              <a:t>Природа </a:t>
            </a:r>
            <a:r>
              <a:rPr lang="ru-RU" sz="4000" b="1" dirty="0"/>
              <a:t>- это книга, которую надо прочитать и правильно понять</a:t>
            </a:r>
            <a:r>
              <a:rPr lang="ru-RU" sz="4000" b="1" dirty="0" smtClean="0"/>
              <a:t>...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3600" b="1" i="1" dirty="0" smtClean="0"/>
              <a:t>(Жан Анри Фабр, </a:t>
            </a:r>
            <a:br>
              <a:rPr lang="ru-RU" sz="3600" b="1" i="1" dirty="0" smtClean="0"/>
            </a:br>
            <a:r>
              <a:rPr lang="ru-RU" sz="3600" b="1" i="1" dirty="0" smtClean="0"/>
              <a:t>французский учёный-биолог, писатель)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928935"/>
            <a:ext cx="8229600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4" name="AutoShape 2" descr="C:\Users\%D0%9A%D0%BE%D0%BC%D0%BF%D1%8C%D1%8E%D1%82%D0%B5%D1%80\Desktop\%D0%94%D0%B5%D0%B4 %D0%9C%D0%B0%D0%B7%D0%B0%D0%B9\%D0%B0%D1%84%D0%BE%D1%80%D0%B8%D0%B7%D0%BC %D0%BE %D0%BF%D1%80%D0%B8%D1%80%D0%BE%D0%B4%D0%B5_files\wirhIcrqqL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C:\Users\%D0%9A%D0%BE%D0%BC%D0%BF%D1%8C%D1%8E%D1%82%D0%B5%D1%80\Desktop\%D0%94%D0%B5%D0%B4 %D0%9C%D0%B0%D0%B7%D0%B0%D0%B9\%D0%B0%D1%84%D0%BE%D1%80%D0%B8%D0%B7%D0%BC %D0%BE %D0%BF%D1%80%D0%B8%D1%80%D0%BE%D0%B4%D0%B5_files\wirhIcrqqL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://s4.live4fun.ru/pictures/s3img_5222407_354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501122" cy="391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5972188" cy="321471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Уж тает снег, бегут ручьи</a:t>
            </a:r>
          </a:p>
          <a:p>
            <a:r>
              <a:rPr lang="ru-RU" sz="2800" dirty="0" smtClean="0"/>
              <a:t>Тёплый пар восходит от земли.</a:t>
            </a:r>
          </a:p>
          <a:p>
            <a:r>
              <a:rPr lang="ru-RU" sz="2800" dirty="0" smtClean="0"/>
              <a:t>Вихрем пыль летит с полей.</a:t>
            </a:r>
          </a:p>
          <a:p>
            <a:r>
              <a:rPr lang="ru-RU" sz="2800" dirty="0" smtClean="0"/>
              <a:t>Всё сердитей и смелей…</a:t>
            </a:r>
          </a:p>
          <a:p>
            <a:r>
              <a:rPr lang="ru-RU" sz="2800" dirty="0" smtClean="0"/>
              <a:t>Вон уж пчёл рои шумят.</a:t>
            </a:r>
          </a:p>
          <a:p>
            <a:r>
              <a:rPr lang="ru-RU" sz="2800" dirty="0" smtClean="0"/>
              <a:t>…Пёстрых бабочек отряд.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29256" y="3357562"/>
            <a:ext cx="2643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А.Плещеев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А.К.Толстой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Ф. Тютчев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Ф. Тютчев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 Майков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 Майков</a:t>
            </a:r>
          </a:p>
        </p:txBody>
      </p:sp>
      <p:pic>
        <p:nvPicPr>
          <p:cNvPr id="16386" name="Picture 2" descr="http://img1.liveinternet.ru/images/attach/c/2/71/397/71397807_1298970610_0035051Taetsneg.jpg"/>
          <p:cNvPicPr>
            <a:picLocks noChangeAspect="1" noChangeArrowheads="1"/>
          </p:cNvPicPr>
          <p:nvPr/>
        </p:nvPicPr>
        <p:blipFill>
          <a:blip r:embed="rId2"/>
          <a:srcRect l="39735"/>
          <a:stretch>
            <a:fillRect/>
          </a:stretch>
        </p:blipFill>
        <p:spPr bwMode="auto">
          <a:xfrm>
            <a:off x="0" y="0"/>
            <a:ext cx="2071670" cy="2696750"/>
          </a:xfrm>
          <a:prstGeom prst="rect">
            <a:avLst/>
          </a:prstGeom>
          <a:noFill/>
        </p:spPr>
      </p:pic>
      <p:pic>
        <p:nvPicPr>
          <p:cNvPr id="16390" name="Picture 6" descr="http://img1.liveinternet.ru/images/attach/c/5/84/700/84700167_30e506bab55379c1f556173526655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786081" cy="2714620"/>
          </a:xfrm>
          <a:prstGeom prst="rect">
            <a:avLst/>
          </a:prstGeom>
          <a:noFill/>
        </p:spPr>
      </p:pic>
      <p:pic>
        <p:nvPicPr>
          <p:cNvPr id="16394" name="Picture 10" descr="http://900igr.net/datas/okruzhajuschij-mir/Vesna/0019-019-Ukhodi-Zima-sedaja.jpg"/>
          <p:cNvPicPr>
            <a:picLocks noChangeAspect="1" noChangeArrowheads="1"/>
          </p:cNvPicPr>
          <p:nvPr/>
        </p:nvPicPr>
        <p:blipFill>
          <a:blip r:embed="rId4"/>
          <a:srcRect l="3125" t="12500" r="55469" b="28125"/>
          <a:stretch>
            <a:fillRect/>
          </a:stretch>
        </p:blipFill>
        <p:spPr bwMode="auto">
          <a:xfrm>
            <a:off x="6643702" y="0"/>
            <a:ext cx="2500298" cy="2714620"/>
          </a:xfrm>
          <a:prstGeom prst="rect">
            <a:avLst/>
          </a:prstGeom>
          <a:noFill/>
        </p:spPr>
      </p:pic>
      <p:pic>
        <p:nvPicPr>
          <p:cNvPr id="16388" name="Picture 4" descr="http://www.poetryclub.com.ua/upload/poem_all/00409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0"/>
            <a:ext cx="235745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000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>	Картины русской природы в стихотворении Н.Некрасова «Дедушка </a:t>
            </a:r>
            <a:r>
              <a:rPr lang="ru-RU" sz="3200" b="1" dirty="0" err="1" smtClean="0"/>
              <a:t>Мазай</a:t>
            </a:r>
            <a:r>
              <a:rPr lang="ru-RU" sz="3200" b="1" dirty="0" smtClean="0"/>
              <a:t> и зайцы»</a:t>
            </a:r>
            <a:endParaRPr lang="ru-RU" sz="32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</a:t>
            </a:r>
            <a:r>
              <a:rPr kumimoji="0" lang="ru-RU" sz="29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урока:</a:t>
            </a:r>
            <a:endParaRPr kumimoji="0" lang="ru-RU" sz="290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http://www.libex.ru/dimg/1be10.jpg"/>
          <p:cNvPicPr>
            <a:picLocks noChangeAspect="1" noChangeArrowheads="1"/>
          </p:cNvPicPr>
          <p:nvPr/>
        </p:nvPicPr>
        <p:blipFill>
          <a:blip r:embed="rId2"/>
          <a:srcRect t="8296" b="26991"/>
          <a:stretch>
            <a:fillRect/>
          </a:stretch>
        </p:blipFill>
        <p:spPr bwMode="auto">
          <a:xfrm>
            <a:off x="1857356" y="1857364"/>
            <a:ext cx="5362213" cy="4626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netaskazok.ru/images/stories/nekrasov/mazai_i_zaitsy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lanetaskazok.ru/images/stories/nekrasov/mazai_i_zaitsy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92772" cy="366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Работа в группе.png"/>
          <p:cNvPicPr>
            <a:picLocks noChangeAspect="1" noChangeArrowheads="1"/>
          </p:cNvPicPr>
          <p:nvPr/>
        </p:nvPicPr>
        <p:blipFill>
          <a:blip r:embed="rId2"/>
          <a:srcRect l="3423" t="1282" r="3772"/>
          <a:stretch>
            <a:fillRect/>
          </a:stretch>
        </p:blipFill>
        <p:spPr bwMode="auto">
          <a:xfrm>
            <a:off x="0" y="500042"/>
            <a:ext cx="9129713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113"/>
            <a:chExt cx="5760" cy="1207"/>
          </a:xfrm>
        </p:grpSpPr>
        <p:pic>
          <p:nvPicPr>
            <p:cNvPr id="6156" name="Picture 14" descr="6c4931c9ccfe"/>
            <p:cNvPicPr>
              <a:picLocks noChangeAspect="1" noChangeArrowheads="1"/>
            </p:cNvPicPr>
            <p:nvPr/>
          </p:nvPicPr>
          <p:blipFill>
            <a:blip r:embed="rId3">
              <a:lum bright="48000" contrast="-12000"/>
            </a:blip>
            <a:srcRect t="-223" r="57031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5" descr="6c4931c9ccfe"/>
            <p:cNvPicPr>
              <a:picLocks noChangeAspect="1" noChangeArrowheads="1"/>
            </p:cNvPicPr>
            <p:nvPr/>
          </p:nvPicPr>
          <p:blipFill>
            <a:blip r:embed="rId3">
              <a:lum bright="42000" contrast="-12000"/>
            </a:blip>
            <a:srcRect t="-223" r="57031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lanetaskazok.ru/images/stories/nekrasov/mazai_i_zaitsy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42050" cy="668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186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КАРТИНЫ РУССКОЙ ПРИРОДЫ В СТИХОТВОРЕНИИ Н. НЕКРАСОВА «ДЕДУШКА МАЗАЙ И ЗАЙЦЫ»</vt:lpstr>
      <vt:lpstr>    Природа - это книга, которую надо прочитать и правильно понять...   (Жан Анри Фабр,  французский учёный-биолог, писатель)  </vt:lpstr>
      <vt:lpstr>Слайд 3</vt:lpstr>
      <vt:lpstr>Слайд 4</vt:lpstr>
      <vt:lpstr> Картины русской природы в стихотворении Н.Некрасова «Дедушка Мазай и зайцы»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Природа - это книга, которую надо прочитать и правильно понять...   (Жан Анри Фабр,  французский учёный-биолог, писатель)  </dc:title>
  <dc:creator>Компьютер</dc:creator>
  <cp:lastModifiedBy>Компьютер</cp:lastModifiedBy>
  <cp:revision>7</cp:revision>
  <dcterms:created xsi:type="dcterms:W3CDTF">2013-12-11T17:28:34Z</dcterms:created>
  <dcterms:modified xsi:type="dcterms:W3CDTF">2014-03-22T17:07:39Z</dcterms:modified>
</cp:coreProperties>
</file>