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60" r:id="rId6"/>
    <p:sldId id="257" r:id="rId7"/>
    <p:sldId id="261" r:id="rId8"/>
    <p:sldId id="258" r:id="rId9"/>
    <p:sldId id="262" r:id="rId10"/>
    <p:sldId id="259" r:id="rId11"/>
    <p:sldId id="263" r:id="rId12"/>
    <p:sldId id="264" r:id="rId13"/>
    <p:sldId id="266" r:id="rId14"/>
    <p:sldId id="26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B90E-C759-4DD9-B693-7E627A56C642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BBF2-66A2-4930-9325-F85F70B83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A01D0-E917-40BE-8112-F1C8A06F454C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2E87-4619-4B75-87BA-C8624B441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F94BA-54D2-413B-9DC2-9018F0FF2337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248-FFB4-4DCC-801D-6112826F1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37A48-ABB1-4FCE-9F03-E921787E1A2D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4D79-FE7F-4A2B-A58D-3254F5B2C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B574-6513-444C-896C-F16B023C606A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3CB6-218E-4A8A-9951-76689ACC4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77541-D961-4335-9281-920F0B9DBECD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F1A00-2FE6-464A-AF96-3B0D3C0F7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078CA-E627-4424-9B26-4DBC5E3FF01C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7D19C-9BA2-4691-9100-646E24655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0FF2B-AE67-4D71-91FE-00C3E82DFD82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4F02-410C-4B18-ABE3-7539914AC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E6D1D-8CAF-4483-9660-9B5DF373FF1E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ED762-0BA8-4D7A-AD19-560508536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78F23-468C-4BE3-BFDA-ECCE17FD2EB1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EE1AD-1840-4C6A-BA67-2C8BB486E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172D-F63A-4DBB-BEDC-F17F9DBB0CDD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D99-5396-48D4-A9D1-71D3D2F2C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9B235-9061-4523-95A7-1101A31ACF1B}" type="datetimeFigureOut">
              <a:rPr lang="ru-RU"/>
              <a:pPr>
                <a:defRPr/>
              </a:pPr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4904F0-54E9-4808-96F0-3BC5CE003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slide" Target="slide6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12.xml"/><Relationship Id="rId10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slide" Target="slide6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5.png"/><Relationship Id="rId4" Type="http://schemas.openxmlformats.org/officeDocument/2006/relationships/slide" Target="slide14.xml"/><Relationship Id="rId9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slide" Target="slide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slide" Target="slide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slide" Target="slide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500174"/>
            <a:ext cx="592514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Bremen" pitchFamily="82" charset="-52"/>
              </a:rPr>
              <a:t>Развивающая игра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Bremen" pitchFamily="82" charset="-52"/>
              </a:rPr>
              <a:t>«Кто где находится?»</a:t>
            </a:r>
          </a:p>
        </p:txBody>
      </p:sp>
      <p:pic>
        <p:nvPicPr>
          <p:cNvPr id="2053" name="Рисунок 4" descr="j68067_123451977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2786058"/>
            <a:ext cx="3456384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r">
              <a:buNone/>
            </a:pPr>
            <a:endParaRPr lang="ru-RU" sz="1800" b="1" dirty="0" smtClean="0"/>
          </a:p>
          <a:p>
            <a:pPr algn="r">
              <a:buNone/>
            </a:pPr>
            <a:endParaRPr lang="ru-RU" sz="1400" b="1" dirty="0" smtClean="0"/>
          </a:p>
          <a:p>
            <a:pPr algn="r">
              <a:buNone/>
            </a:pPr>
            <a:endParaRPr lang="ru-RU" sz="14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62865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Comic Sans MS" pitchFamily="66" charset="0"/>
                <a:cs typeface="ItalicC" pitchFamily="2" charset="0"/>
              </a:rPr>
              <a:t>Индюкова </a:t>
            </a:r>
            <a:r>
              <a:rPr lang="ru-RU" dirty="0" err="1" smtClean="0">
                <a:latin typeface="Comic Sans MS" pitchFamily="66" charset="0"/>
                <a:cs typeface="ItalicC" pitchFamily="2" charset="0"/>
              </a:rPr>
              <a:t>Карине</a:t>
            </a:r>
            <a:r>
              <a:rPr lang="ru-RU" dirty="0" smtClean="0">
                <a:latin typeface="Comic Sans MS" pitchFamily="66" charset="0"/>
                <a:cs typeface="ItalicC" pitchFamily="2" charset="0"/>
              </a:rPr>
              <a:t> Сергеевна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91ed58879d0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43063"/>
            <a:ext cx="3456383" cy="5248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2143125" y="500063"/>
            <a:ext cx="47879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91ed58879d0f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Рисунок 2" descr="j49379_1246858299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3" descr="post-30397-1234556612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5" descr="j68067_1234519771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Рисунок 6" descr="j54190_1231180876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центре?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_AlbionicTtlRg&amp;Bt" pitchFamily="34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post-30397-123455661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16832"/>
            <a:ext cx="5868119" cy="507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2428875" y="1000125"/>
            <a:ext cx="47879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91ed58879d0f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2" descr="j49379_1246858299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Рисунок 3" descr="post-30397-1234556612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5" descr="j68067_1234519771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6" descr="j54190_1231180876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верхнем левом углу?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j49379_124685829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47907"/>
            <a:ext cx="4248472" cy="531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2357438" y="785813"/>
            <a:ext cx="47879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  <a:endParaRPr lang="ru-RU" sz="6600"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ntiqua" pitchFamily="2" charset="0"/>
              </a:rPr>
              <a:t>Цель:</a:t>
            </a:r>
            <a:endParaRPr lang="ru-RU" dirty="0"/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395536" y="1700808"/>
            <a:ext cx="82089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ntiqua" pitchFamily="2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latin typeface="Antiqua" pitchFamily="2" charset="0"/>
              </a:rPr>
              <a:t>  развивать умение ориентироваться  на плоскости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600" b="1" dirty="0">
              <a:solidFill>
                <a:schemeClr val="accent2">
                  <a:lumMod val="75000"/>
                </a:schemeClr>
              </a:solidFill>
              <a:latin typeface="Antiqua" pitchFamily="2" charset="0"/>
            </a:endParaRPr>
          </a:p>
        </p:txBody>
      </p:sp>
      <p:pic>
        <p:nvPicPr>
          <p:cNvPr id="5" name="Рисунок 3" descr="j49379_124685829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429000"/>
            <a:ext cx="245745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Правила игры: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    </a:t>
            </a:r>
            <a:r>
              <a:rPr lang="ru-RU" sz="2800" b="1" dirty="0" smtClean="0"/>
              <a:t>Игра предназначена для дошкольников средней возрастной группы.</a:t>
            </a:r>
            <a:endParaRPr lang="ru-RU" sz="2800" b="1" u="sng" dirty="0" smtClean="0"/>
          </a:p>
          <a:p>
            <a:pPr algn="just">
              <a:buNone/>
            </a:pPr>
            <a:r>
              <a:rPr lang="ru-RU" sz="2800" b="1" dirty="0" smtClean="0"/>
              <a:t>    Ребенку предлагается серия предметных картинок, по которым он должен ответить на поставленные вопросы по ориентировке на плоскости.</a:t>
            </a:r>
            <a:endParaRPr lang="ru-RU" sz="2800" dirty="0"/>
          </a:p>
        </p:txBody>
      </p:sp>
      <p:pic>
        <p:nvPicPr>
          <p:cNvPr id="4" name="Рисунок 5" descr="j54190_123118087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922713"/>
            <a:ext cx="2935287" cy="293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Руководство к игре:</a:t>
            </a:r>
            <a:endParaRPr lang="ru-RU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Предлагается серия предметных картинок - слайдов по ориентировке в пространстве. Поочередно на слайдах представлены вопрос и ответ.</a:t>
            </a:r>
          </a:p>
          <a:p>
            <a:pPr algn="just">
              <a:buNone/>
            </a:pPr>
            <a:r>
              <a:rPr lang="ru-RU" b="1" dirty="0" smtClean="0"/>
              <a:t>  Ребенку показывается слайд с вопросом. После  ответа ребенка показывается слайд с правильным ответом.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 descr="91ed58879d0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2" descr="j49379_124685829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3" descr="post-30397-123455661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5" descr="j68067_1234519771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6" descr="j54190_1231180876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правом верхнем углу?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j68067_123451977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420888"/>
            <a:ext cx="4306217" cy="4306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2571750" y="1285875"/>
            <a:ext cx="43672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dirty="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91ed58879d0f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Рисунок 2" descr="j49379_124685829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Рисунок 3" descr="post-30397-123455661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5" descr="j68067_1234519771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6" descr="j54190_1231180876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нижнем левом углу?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j54190_123118087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59757"/>
            <a:ext cx="4598243" cy="4598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2286000" y="1071563"/>
            <a:ext cx="48641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a_Bremen" pitchFamily="82" charset="-52"/>
              </a:rPr>
              <a:t>Молодец!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91ed58879d0f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3000375"/>
            <a:ext cx="1576387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Рисунок 2" descr="j49379_1246858299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0"/>
            <a:ext cx="24574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3" descr="post-30397-123455661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75" y="1357313"/>
            <a:ext cx="33432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Рисунок 5" descr="j68067_1234519771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6563" y="214313"/>
            <a:ext cx="23574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Рисунок 6" descr="j54190_1231180876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75" y="3000375"/>
            <a:ext cx="293528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28750" y="6215063"/>
            <a:ext cx="59293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_AlbionicTtlRg&amp;Bt" pitchFamily="34" charset="-52"/>
              </a:rPr>
              <a:t>Кто расположен в нижнем правом углу?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133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Цель:</vt:lpstr>
      <vt:lpstr>Правила игры:</vt:lpstr>
      <vt:lpstr>Руководство к игре: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storm</dc:creator>
  <cp:lastModifiedBy>apple</cp:lastModifiedBy>
  <cp:revision>9</cp:revision>
  <dcterms:created xsi:type="dcterms:W3CDTF">2009-08-08T02:42:25Z</dcterms:created>
  <dcterms:modified xsi:type="dcterms:W3CDTF">2015-03-13T06:45:41Z</dcterms:modified>
</cp:coreProperties>
</file>