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31769A5-0006-4DB0-91D6-7DFBEBC8F3B0}">
          <p14:sldIdLst>
            <p14:sldId id="256"/>
            <p14:sldId id="257"/>
            <p14:sldId id="258"/>
            <p14:sldId id="261"/>
            <p14:sldId id="26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F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 varScale="1">
        <p:scale>
          <a:sx n="65" d="100"/>
          <a:sy n="65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683568" y="548680"/>
            <a:ext cx="7848872" cy="2448272"/>
          </a:xfrm>
          <a:prstGeom prst="round2DiagRect">
            <a:avLst>
              <a:gd name="adj1" fmla="val 32733"/>
              <a:gd name="adj2" fmla="val 0"/>
            </a:avLst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858379" cy="6213455"/>
          </a:xfrm>
        </p:spPr>
        <p:txBody>
          <a:bodyPr anchor="t">
            <a:normAutofit/>
          </a:bodyPr>
          <a:lstStyle/>
          <a:p>
            <a:r>
              <a:rPr lang="ru-RU" sz="2800" dirty="0" smtClean="0"/>
              <a:t>МОУ «СОШ № 40»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200" dirty="0" smtClean="0"/>
              <a:t>Презентация </a:t>
            </a:r>
            <a:r>
              <a:rPr lang="ru-RU" sz="3200" dirty="0"/>
              <a:t>к уроку технологии 1 </a:t>
            </a:r>
            <a:r>
              <a:rPr lang="ru-RU" sz="3200" dirty="0" smtClean="0"/>
              <a:t>класс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«Снежинка»</a:t>
            </a: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3304555" y="3925722"/>
            <a:ext cx="5616624" cy="2736304"/>
          </a:xfrm>
          <a:prstGeom prst="horizontalScroll">
            <a:avLst/>
          </a:prstGeom>
          <a:solidFill>
            <a:schemeClr val="bg1">
              <a:alpha val="73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4581128"/>
            <a:ext cx="7056784" cy="1752600"/>
          </a:xfrm>
        </p:spPr>
        <p:txBody>
          <a:bodyPr>
            <a:normAutofit fontScale="92500"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                       Подготовила: учитель начальных        </a:t>
            </a:r>
          </a:p>
          <a:p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                                                классов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                                    Карпова Елена Анатольевна</a:t>
            </a:r>
          </a:p>
        </p:txBody>
      </p:sp>
    </p:spTree>
    <p:extLst>
      <p:ext uri="{BB962C8B-B14F-4D97-AF65-F5344CB8AC3E}">
        <p14:creationId xmlns:p14="http://schemas.microsoft.com/office/powerpoint/2010/main" val="215572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539552" y="417977"/>
            <a:ext cx="8208912" cy="1296144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30233"/>
            <a:ext cx="7869560" cy="985671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Снежинка –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чудесное новогоднее украшение, которым можно украсить елку, окна, стены – да все, что угодно!</a:t>
            </a:r>
          </a:p>
        </p:txBody>
      </p:sp>
      <p:pic>
        <p:nvPicPr>
          <p:cNvPr id="1026" name="Picture 2" descr="C:\Users\Катя\Desktop\ТРУДЫ, ГЛОБУС\технология СНЕЖИНКА\Андрей технолог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81918"/>
            <a:ext cx="3456000" cy="266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Катя\Desktop\ТРУДЫ, ГЛОБУС\технология СНЕЖИНКА\Максим технология Снежинка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83"/>
          <a:stretch/>
        </p:blipFill>
        <p:spPr bwMode="auto">
          <a:xfrm>
            <a:off x="1378344" y="2420031"/>
            <a:ext cx="2844000" cy="234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070850" y="5341779"/>
            <a:ext cx="3312368" cy="48982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5333146"/>
            <a:ext cx="29698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Нарежем полоски бумаги</a:t>
            </a:r>
          </a:p>
        </p:txBody>
      </p:sp>
    </p:spTree>
    <p:extLst>
      <p:ext uri="{BB962C8B-B14F-4D97-AF65-F5344CB8AC3E}">
        <p14:creationId xmlns:p14="http://schemas.microsoft.com/office/powerpoint/2010/main" val="253338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Катя\Desktop\ТРУДЫ, ГЛОБУС\технология СНЕЖИНКА\Арсине технолог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9"/>
            <a:ext cx="2988000" cy="226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Катя\Desktop\ТРУДЫ, ГЛОБУС\технология СНЕЖИНКА\технолог. снежинка Никит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816669"/>
            <a:ext cx="2808000" cy="230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Катя\Desktop\ТРУДЫ, ГЛОБУС\технология СНЕЖИНКА\на технологии снежинка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9012"/>
          <a:stretch/>
        </p:blipFill>
        <p:spPr bwMode="auto">
          <a:xfrm>
            <a:off x="5619966" y="4188433"/>
            <a:ext cx="3240000" cy="205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611560" y="5013176"/>
            <a:ext cx="4338320" cy="6480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78594" y="5101179"/>
            <a:ext cx="3763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Склеим  колечки из полосок бумаги </a:t>
            </a:r>
          </a:p>
        </p:txBody>
      </p:sp>
    </p:spTree>
    <p:extLst>
      <p:ext uri="{BB962C8B-B14F-4D97-AF65-F5344CB8AC3E}">
        <p14:creationId xmlns:p14="http://schemas.microsoft.com/office/powerpoint/2010/main" val="368986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C:\Users\Катя\Desktop\ТРУДЫ, ГЛОБУС\технология СНЕЖИНКА\снежинка Аня и Миш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46544"/>
            <a:ext cx="4248000" cy="254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60" y="260648"/>
            <a:ext cx="3636000" cy="2179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Катя\Desktop\ТРУДЫ, ГЛОБУС\технология СНЕЖИНКА\снежинка технология Инна и Никит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789040"/>
            <a:ext cx="4572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Катя\Desktop\ТРУДЫ, ГЛОБУС\технология СНЕЖИНКА\Данила технология снежинка 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25301"/>
            <a:ext cx="2520000" cy="306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с одним вырезанным скругленным углом 4"/>
          <p:cNvSpPr/>
          <p:nvPr/>
        </p:nvSpPr>
        <p:spPr>
          <a:xfrm>
            <a:off x="3735667" y="3186636"/>
            <a:ext cx="4752528" cy="369332"/>
          </a:xfrm>
          <a:prstGeom prst="snip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044185" y="3186636"/>
            <a:ext cx="41354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Колечки приклеим друг к другу, замнем</a:t>
            </a:r>
          </a:p>
        </p:txBody>
      </p:sp>
    </p:spTree>
    <p:extLst>
      <p:ext uri="{BB962C8B-B14F-4D97-AF65-F5344CB8AC3E}">
        <p14:creationId xmlns:p14="http://schemas.microsoft.com/office/powerpoint/2010/main" val="259118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3" name="Picture 5" descr="C:\Users\Катя\Desktop\ТРУДЫ, ГЛОБУС\технология СНЕЖИНКА\Настя нежинка технология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8" r="19422"/>
          <a:stretch/>
        </p:blipFill>
        <p:spPr bwMode="auto">
          <a:xfrm>
            <a:off x="183817" y="3569985"/>
            <a:ext cx="2736000" cy="228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Катя\Desktop\ТРУДЫ, ГЛОБУС\технология СНЕЖИНКА\техн. снежинка 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37"/>
          <a:stretch/>
        </p:blipFill>
        <p:spPr bwMode="auto">
          <a:xfrm>
            <a:off x="5076056" y="565581"/>
            <a:ext cx="3276000" cy="284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Катя\Desktop\ТРУДЫ, ГЛОБУС\технология СНЕЖИНКА\Дима снежинк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39" y="565581"/>
            <a:ext cx="3996000" cy="277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Катя\Desktop\ТРУДЫ, ГЛОБУС\технология СНЕЖИНКА\технолог.  Яна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0" r="19397"/>
          <a:stretch/>
        </p:blipFill>
        <p:spPr bwMode="auto">
          <a:xfrm>
            <a:off x="6517132" y="3595556"/>
            <a:ext cx="2268000" cy="295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Катя\Desktop\ТРУДЫ, ГЛОБУС\технология СНЕЖИНКА\технология Снежинка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56"/>
          <a:stretch/>
        </p:blipFill>
        <p:spPr bwMode="auto">
          <a:xfrm>
            <a:off x="3240184" y="3657994"/>
            <a:ext cx="2880000" cy="297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208113" y="6093296"/>
            <a:ext cx="2635696" cy="6480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35983" y="6232666"/>
            <a:ext cx="2179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Вот она – снежинка!</a:t>
            </a:r>
          </a:p>
        </p:txBody>
      </p:sp>
    </p:spTree>
    <p:extLst>
      <p:ext uri="{BB962C8B-B14F-4D97-AF65-F5344CB8AC3E}">
        <p14:creationId xmlns:p14="http://schemas.microsoft.com/office/powerpoint/2010/main" val="422866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58</Words>
  <Application>Microsoft Office PowerPoint</Application>
  <PresentationFormat>Экран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МОУ «СОШ № 40»  Презентация к уроку технологии 1 класс «Снежинка»</vt:lpstr>
      <vt:lpstr>Снежинка – чудесное новогоднее украшение, которым можно украсить елку, окна, стены – да все, что угодно!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Катя</dc:creator>
  <cp:lastModifiedBy>Катя</cp:lastModifiedBy>
  <cp:revision>20</cp:revision>
  <dcterms:created xsi:type="dcterms:W3CDTF">2014-11-27T16:30:51Z</dcterms:created>
  <dcterms:modified xsi:type="dcterms:W3CDTF">2014-12-01T16:33:47Z</dcterms:modified>
</cp:coreProperties>
</file>