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4" r:id="rId6"/>
    <p:sldId id="265" r:id="rId7"/>
    <p:sldId id="260" r:id="rId8"/>
    <p:sldId id="266" r:id="rId9"/>
    <p:sldId id="267" r:id="rId10"/>
    <p:sldId id="261" r:id="rId11"/>
    <p:sldId id="268" r:id="rId12"/>
    <p:sldId id="269" r:id="rId13"/>
    <p:sldId id="262" r:id="rId14"/>
    <p:sldId id="270" r:id="rId15"/>
    <p:sldId id="271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D03FD-F560-4DF0-9CB5-BBF661362649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CAFB4-DC0A-4499-A972-4F788DC1981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0_7e4cb_7a9ff273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4572000" cy="6869358"/>
          </a:xfrm>
          <a:prstGeom prst="rect">
            <a:avLst/>
          </a:prstGeom>
        </p:spPr>
      </p:pic>
      <p:sp>
        <p:nvSpPr>
          <p:cNvPr id="7" name="Прямоугольник 6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0_7e4cb_7a9ff273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flipH="1">
            <a:off x="4572000" y="-11358"/>
            <a:ext cx="4572000" cy="6869358"/>
          </a:xfrm>
          <a:prstGeom prst="rect">
            <a:avLst/>
          </a:prstGeom>
        </p:spPr>
      </p:pic>
      <p:grpSp>
        <p:nvGrpSpPr>
          <p:cNvPr id="12" name="Группа 11"/>
          <p:cNvGrpSpPr/>
          <p:nvPr userDrawn="1"/>
        </p:nvGrpSpPr>
        <p:grpSpPr>
          <a:xfrm>
            <a:off x="142844" y="5500702"/>
            <a:ext cx="1785917" cy="1214446"/>
            <a:chOff x="4143373" y="1857364"/>
            <a:chExt cx="2000263" cy="1500198"/>
          </a:xfrm>
        </p:grpSpPr>
        <p:pic>
          <p:nvPicPr>
            <p:cNvPr id="10" name="Рисунок 9" descr="0_8c023_4b09dcd0_L.png"/>
            <p:cNvPicPr>
              <a:picLocks noChangeAspect="1"/>
            </p:cNvPicPr>
            <p:nvPr userDrawn="1"/>
          </p:nvPicPr>
          <p:blipFill>
            <a:blip r:embed="rId1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4357685" y="2357430"/>
              <a:ext cx="157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800" b="1" i="0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Занятие 3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idaktor.ru/kak-vypolnit-priyom-sorbonka/" TargetMode="External"/><Relationship Id="rId5" Type="http://schemas.openxmlformats.org/officeDocument/2006/relationships/hyperlink" Target="http://img-fotki.yandex.ru/get/9317/16969765.1a1/0_7e4cb_7a9ff273_L.png" TargetMode="External"/><Relationship Id="rId4" Type="http://schemas.openxmlformats.org/officeDocument/2006/relationships/hyperlink" Target="http://kira-scrap.ru/KATALOG/OFORMLENIE/1/0_8c023_4b09dcd0_L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0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1439" y="285728"/>
            <a:ext cx="53620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Интеллектуальный </a:t>
            </a:r>
          </a:p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марафон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8860" y="1785926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i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</a:p>
          <a:p>
            <a:pPr algn="ctr"/>
            <a:r>
              <a:rPr lang="ru-RU" i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Русский язык, математика, окружающий мир, литературное чтение. УМК </a:t>
            </a:r>
            <a:r>
              <a:rPr lang="ru-RU" i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ПНШ</a:t>
            </a:r>
            <a:endParaRPr lang="ru-RU" i="1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3214686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Автор-составитель: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Гайдай Юлия Владимировна,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читель начальных классов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МАОУ лицея №10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орода Советска  Калининградской  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2015год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6" name="Рисунок 5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7" name="TextBox 6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Окружающий мир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1285860"/>
            <a:ext cx="5857916" cy="25003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Капли воды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43042" y="1285860"/>
            <a:ext cx="5857916" cy="25003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В холодную погоду на улице при дыхании образуется туман. Из чего он состоит? Выбери правильный ответ: воздух, снег, капли воды.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43042" y="1285860"/>
            <a:ext cx="5857916" cy="250033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Окружающий мир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1571612"/>
            <a:ext cx="5857916" cy="12858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Лёд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43042" y="1571612"/>
            <a:ext cx="5857916" cy="12858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Как называется твёрдое состояние воды?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43042" y="1571612"/>
            <a:ext cx="5857916" cy="128588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Окружающий мир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1571612"/>
            <a:ext cx="5857916" cy="12858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Спасают от вредителей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43042" y="1571612"/>
            <a:ext cx="5857916" cy="12858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Как птицы помогают деревьям?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43042" y="1571612"/>
            <a:ext cx="5857916" cy="128588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5852" y="1285860"/>
            <a:ext cx="6572296" cy="25003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Виктор Драгунский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«Денискины рассказы»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52" y="1285860"/>
            <a:ext cx="6572296" cy="25003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Читая эти забавные истории, рассказанные от имени мальчика Дениски, даже взрослые не могут удержаться от смеха. Назови автора и название сборника.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85852" y="1285860"/>
            <a:ext cx="6572296" cy="250033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1357298"/>
            <a:ext cx="5786478" cy="22860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Федора.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Федорино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горе» К. Чуковского – 2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14480" y="1357298"/>
            <a:ext cx="5786478" cy="228601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Кто из литературных героев и в какой книге сказал?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«Ой, вы, бедные сиротки мои, утюги и сковородки мои!»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14480" y="1357298"/>
            <a:ext cx="5786478" cy="228601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1000108"/>
            <a:ext cx="7286676" cy="30003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Леший – 3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1000108"/>
            <a:ext cx="7286676" cy="300039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О ком идёт речь?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Это существо считает себя хозяином леса. Любит оборачиваться корягой или пнём. Может завести неопытного грибника или путника в чащу, но потом поводит-поводит да и выпустит. Живёт в буреломе или старом древесном дупле, откуда время от времени кричит, пугая окружающих.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1000108"/>
            <a:ext cx="7286676" cy="300039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Назад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  <a:endParaRPr lang="ru-RU" sz="32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1214422"/>
            <a:ext cx="57150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Максимова Т. Н. Интеллектуальный марафон: 1-4 классы. – М.: ВАКО, 2009 (Мастерская учителя)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Карточка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http://kira-scrap.ru/KATALOG/OFORMLENIE/1/0_8c023_4b09dcd0_L.png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Рамка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http://img-fotki.yandex.ru/get/9317/16969765.1a1/0_7e4cb_7a9ff273_L.png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выполнить приём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сорбонка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http://didaktor.ru/kak-vypolnit-priyom-sorbonka/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5" name="Рисунок 4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6" name="TextBox 5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428728" y="285728"/>
            <a:ext cx="62865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Ребята!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Предлагаем Вам интеллектуальный марафон. Выбирайте предмет, отвечайте на вопросы и набирайте баллы. Проверить себя можно, нажав на карточку с вопросом. Кто наберёт наибольшее количество баллов, тот будет победителем.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Желаем удачи!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документ 7">
            <a:hlinkClick r:id="" action="ppaction://hlinkshowjump?jump=lastslide" highlightClick="1"/>
          </p:cNvPr>
          <p:cNvSpPr/>
          <p:nvPr/>
        </p:nvSpPr>
        <p:spPr>
          <a:xfrm>
            <a:off x="214282" y="214290"/>
            <a:ext cx="500066" cy="642942"/>
          </a:xfrm>
          <a:prstGeom prst="actionButtonDocumen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endshow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endshow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Выход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Выбираем предмет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2428860" y="1214422"/>
            <a:ext cx="4286280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32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2428860" y="1928802"/>
            <a:ext cx="4286280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32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>
            <a:hlinkClick r:id="rId5" action="ppaction://hlinksldjump"/>
          </p:cNvPr>
          <p:cNvSpPr/>
          <p:nvPr/>
        </p:nvSpPr>
        <p:spPr>
          <a:xfrm>
            <a:off x="2428860" y="2714620"/>
            <a:ext cx="4286280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Окружающий мир</a:t>
            </a:r>
            <a:endParaRPr lang="ru-RU" sz="32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>
            <a:hlinkClick r:id="rId6" action="ppaction://hlinksldjump"/>
          </p:cNvPr>
          <p:cNvSpPr/>
          <p:nvPr/>
        </p:nvSpPr>
        <p:spPr>
          <a:xfrm>
            <a:off x="2428860" y="3429000"/>
            <a:ext cx="4286280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  <a:endParaRPr lang="ru-RU" sz="32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1571612"/>
            <a:ext cx="5715040" cy="17859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Ь,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Ъ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2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14480" y="1571612"/>
            <a:ext cx="5715040" cy="17859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Какие буквы в русском языке не обозначают звук?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14480" y="1571612"/>
            <a:ext cx="5715040" cy="178595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2357430"/>
            <a:ext cx="5715040" cy="1000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… - сделаешь на смех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14480" y="2357430"/>
            <a:ext cx="5715040" cy="100013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Делаешь наспех - …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14480" y="2357430"/>
            <a:ext cx="5715040" cy="100013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1357298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Закончи пословицу.</a:t>
            </a:r>
            <a:endParaRPr lang="ru-RU" sz="2400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2000240"/>
            <a:ext cx="7143800" cy="17859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2000240"/>
            <a:ext cx="7143800" cy="17859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Ребята идут по берегу реки уже смеркается Люся видит ключ холодной прозрачной воды она предлагает тут остановиться на ночлег.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2000240"/>
            <a:ext cx="7143800" cy="178595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071546"/>
            <a:ext cx="5715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Определи, сколько предложений в тексте. Ответ запиши цифрой.</a:t>
            </a:r>
            <a:endParaRPr lang="ru-RU" sz="2400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5852" y="1285860"/>
            <a:ext cx="6572296" cy="25003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 щенка –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52" y="1285860"/>
            <a:ext cx="6572296" cy="25003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В комнате 4 угла. В каждом углу сидит по щенку. Напротив каждого щенка по три щенка. На хвосте каждого щенка по одному щенку. Сколько всего щенков в комнате?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85852" y="1285860"/>
            <a:ext cx="6572296" cy="250033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" action="ppaction://hlinkshowjump?jump=nextslide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1285860"/>
            <a:ext cx="5857916" cy="21431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котёнка – 8 ног, 3 воробья – 6 ног. 8 + 6 = 14 ног, 2 + 3 = 5 голов. – 2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43042" y="1285860"/>
            <a:ext cx="5857916" cy="214314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Во дворе ходят котята и клюют пшено воробьи. У них всего 5 голов, а ног 14. Сколько было воробьёв и котят?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43042" y="1285860"/>
            <a:ext cx="5857916" cy="214314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215206" y="5500702"/>
            <a:ext cx="1785917" cy="1214446"/>
            <a:chOff x="4143373" y="1857364"/>
            <a:chExt cx="2000263" cy="1500198"/>
          </a:xfrm>
        </p:grpSpPr>
        <p:pic>
          <p:nvPicPr>
            <p:cNvPr id="3" name="Рисунок 2" descr="0_8c023_4b09dcd0_L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143373" y="1857364"/>
              <a:ext cx="2000263" cy="1500198"/>
            </a:xfrm>
            <a:prstGeom prst="rect">
              <a:avLst/>
            </a:prstGeom>
          </p:spPr>
        </p:pic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357685" y="2357430"/>
              <a:ext cx="1571636" cy="456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Дальше</a:t>
              </a:r>
              <a:endParaRPr lang="ru-RU" sz="1800" b="1" i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714480" y="142852"/>
            <a:ext cx="5715040" cy="785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4400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1500174"/>
            <a:ext cx="5857916" cy="16430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Римская цифра Х – 2 б.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43042" y="1500174"/>
            <a:ext cx="5857916" cy="164307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Как из двух палочек сделать число 10?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43042" y="1500174"/>
            <a:ext cx="5857916" cy="164307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0000B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521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2014-06-07T15:19:22Z</dcterms:created>
  <dcterms:modified xsi:type="dcterms:W3CDTF">2015-01-18T13:58:55Z</dcterms:modified>
</cp:coreProperties>
</file>