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5" r:id="rId3"/>
    <p:sldId id="257" r:id="rId4"/>
    <p:sldId id="259" r:id="rId5"/>
    <p:sldId id="260" r:id="rId6"/>
    <p:sldId id="264" r:id="rId7"/>
    <p:sldId id="263" r:id="rId8"/>
    <p:sldId id="261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34A5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47" autoAdjust="0"/>
  </p:normalViewPr>
  <p:slideViewPr>
    <p:cSldViewPr>
      <p:cViewPr varScale="1">
        <p:scale>
          <a:sx n="80" d="100"/>
          <a:sy n="80" d="100"/>
        </p:scale>
        <p:origin x="1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E6495D-5EB0-468A-8B94-627778108E40}" type="datetimeFigureOut">
              <a:rPr lang="ru-RU"/>
              <a:pPr>
                <a:defRPr/>
              </a:pPr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B36D72-50B1-4DF7-9A43-8D702F80F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5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02FC1-18CF-4874-96F2-C074DCF54A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10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89C53-7FC7-4C08-87AD-BDC286FB94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0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DE9C-1AEE-4D53-A446-3A4442D88974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DFD1-51E7-4E20-B80A-3B3022CC7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F690-1BF8-4D6D-91AE-A85919174C19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BF8B-0886-4376-B242-7DABAB6FDF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E3A8-3FEF-40E4-BDA7-F5625CEF0C59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DC30F-5608-428B-A907-EC200652A9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F775-E433-4B56-9692-5F739D408951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472E-9FA7-49BC-BD15-2149B8B6E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F2ED-6EB4-4684-A7D1-3137C8B49407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D42E-2151-47AE-8F44-EB42285E3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C5DA-389E-465E-9128-A1BFA46E7D52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BDB9-3439-42E6-8F66-2F7B632352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7C204-5F96-4DFD-9C52-FEB1089BDCEC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522E-3C6B-4608-9E51-888D83ADA3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4428-284A-44A7-A4C8-C80FB8AD5331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D798-1EBC-451C-B25B-85B044539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DD39-50D5-42FC-90C4-989CB02CFDE6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EABD-D0FF-42B2-917E-BD3C9AA2A4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3490-35DC-4AF3-8BAE-ADD2665A961F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B2DD-0B57-4F91-90E6-A9D48E978E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B1AE-CABB-48CE-B318-19C6CF78E790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6BC2-E64F-4D48-9AB8-EF0791B2BA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789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EC0E6-7B23-4038-B0C7-BF2DDE08523D}" type="datetimeFigureOut">
              <a:rPr lang="ru-RU"/>
              <a:pPr>
                <a:defRPr/>
              </a:pPr>
              <a:t>26.05.2014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856DDD-8CC0-4A16-A3DF-D0D334E6C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3789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37898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37899" name="Полилиния 11"/>
              <p:cNvPicPr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30" y="42040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5435600" y="5949950"/>
            <a:ext cx="3419475" cy="908050"/>
          </a:xfrm>
        </p:spPr>
        <p:txBody>
          <a:bodyPr lIns="0" rIns="18288"/>
          <a:lstStyle/>
          <a:p>
            <a:pPr marL="0" indent="0" algn="r" eaLnBrk="1" hangingPunct="1">
              <a:buFont typeface="Wingdings 2" pitchFamily="18" charset="2"/>
              <a:buNone/>
            </a:pPr>
            <a:endParaRPr lang="ru-RU" sz="3200" b="1" i="1" dirty="0">
              <a:latin typeface="Segoe Print" pitchFamily="2" charset="0"/>
            </a:endParaRPr>
          </a:p>
        </p:txBody>
      </p:sp>
      <p:pic>
        <p:nvPicPr>
          <p:cNvPr id="14340" name="Picture 4" descr="ford-sollers-vsevolozhsk-au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780928"/>
            <a:ext cx="5292725" cy="3357562"/>
          </a:xfrm>
          <a:prstGeom prst="rect">
            <a:avLst/>
          </a:prstGeom>
          <a:noFill/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1116013" y="1125538"/>
            <a:ext cx="7343775" cy="20875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Корпорация </a:t>
            </a:r>
            <a:r>
              <a:rPr lang="en-US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Ford 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Motors</a:t>
            </a:r>
            <a:endParaRPr lang="ru-RU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3366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405813" cy="504825"/>
          </a:xfrm>
        </p:spPr>
        <p:txBody>
          <a:bodyPr/>
          <a:lstStyle/>
          <a:p>
            <a:pPr algn="ctr" eaLnBrk="1" hangingPunct="1"/>
            <a:r>
              <a:rPr lang="ru-RU" sz="2800" b="1">
                <a:latin typeface="Times New Roman" pitchFamily="18" charset="0"/>
              </a:rPr>
              <a:t>История </a:t>
            </a:r>
            <a:r>
              <a:rPr lang="en-US" sz="2800" b="1">
                <a:latin typeface="Times New Roman" pitchFamily="18" charset="0"/>
              </a:rPr>
              <a:t>Ford</a:t>
            </a:r>
            <a:endParaRPr lang="ru-RU" sz="2800" b="1">
              <a:latin typeface="Times New Roman" pitchFamily="18" charset="0"/>
            </a:endParaRPr>
          </a:p>
        </p:txBody>
      </p:sp>
      <p:pic>
        <p:nvPicPr>
          <p:cNvPr id="16388" name="Picture 4" descr="эффективная-сист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50" y="4005263"/>
            <a:ext cx="1924050" cy="2852737"/>
          </a:xfrm>
          <a:prstGeom prst="rect">
            <a:avLst/>
          </a:prstGeom>
          <a:noFill/>
        </p:spPr>
      </p:pic>
      <p:pic>
        <p:nvPicPr>
          <p:cNvPr id="16389" name="Picture 5" descr="309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3398838"/>
            <a:ext cx="4248150" cy="3459162"/>
          </a:xfrm>
          <a:prstGeom prst="rect">
            <a:avLst/>
          </a:prstGeom>
          <a:noFill/>
        </p:spPr>
      </p:pic>
      <p:sp>
        <p:nvSpPr>
          <p:cNvPr id="16390" name="Текст 5"/>
          <p:cNvSpPr>
            <a:spLocks/>
          </p:cNvSpPr>
          <p:nvPr/>
        </p:nvSpPr>
        <p:spPr bwMode="auto">
          <a:xfrm>
            <a:off x="250825" y="981075"/>
            <a:ext cx="8642350" cy="23764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200" dirty="0" smtClean="0">
                <a:latin typeface="Constantia" pitchFamily="18" charset="0"/>
              </a:rPr>
              <a:t>Генри Форд родился </a:t>
            </a:r>
            <a:r>
              <a:rPr lang="ru-RU" sz="2200" dirty="0">
                <a:latin typeface="Constantia" pitchFamily="18" charset="0"/>
              </a:rPr>
              <a:t>в семье эмигрантов из Ирландии, проживавшей на ферме в окрестностях </a:t>
            </a:r>
            <a:r>
              <a:rPr lang="ru-RU" sz="2200" dirty="0" err="1">
                <a:latin typeface="Constantia" pitchFamily="18" charset="0"/>
              </a:rPr>
              <a:t>Детройда</a:t>
            </a:r>
            <a:r>
              <a:rPr lang="ru-RU" sz="2200" dirty="0">
                <a:latin typeface="Constantia" pitchFamily="18" charset="0"/>
              </a:rPr>
              <a:t>. Когда ему исполнилось 16 лет, он убежал из дома и уехал работать в Детройт. В 1891—1899 годах исполнял обязанности инженера-механика, а позже и главного инженера в «Электрической компании Эдисона» (</a:t>
            </a:r>
            <a:r>
              <a:rPr lang="ru-RU" sz="2200" dirty="0" err="1">
                <a:latin typeface="Constantia" pitchFamily="18" charset="0"/>
              </a:rPr>
              <a:t>Edison</a:t>
            </a: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err="1">
                <a:latin typeface="Constantia" pitchFamily="18" charset="0"/>
              </a:rPr>
              <a:t>Illuminating</a:t>
            </a:r>
            <a:r>
              <a:rPr lang="ru-RU" sz="2200" dirty="0">
                <a:latin typeface="Constantia" pitchFamily="18" charset="0"/>
              </a:rPr>
              <a:t> </a:t>
            </a:r>
            <a:r>
              <a:rPr lang="ru-RU" sz="2200" dirty="0" err="1">
                <a:latin typeface="Constantia" pitchFamily="18" charset="0"/>
              </a:rPr>
              <a:t>Company</a:t>
            </a:r>
            <a:r>
              <a:rPr lang="ru-RU" sz="2200" dirty="0">
                <a:latin typeface="Constantia" pitchFamily="18" charset="0"/>
              </a:rPr>
              <a:t>). В 1893 году в свободное от работы время сконструировал свой первый автомобиль. 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95513" y="549275"/>
            <a:ext cx="4824412" cy="639763"/>
          </a:xfrm>
          <a:blipFill dpi="0" rotWithShape="1">
            <a:blip r:embed="rId2"/>
            <a:srcRect/>
            <a:tile tx="0" ty="0" sx="100000" sy="100000" flip="none" algn="tl"/>
          </a:blipFill>
          <a:ln/>
        </p:spPr>
        <p:txBody>
          <a:bodyPr lIns="45720" rIns="45720" bIns="45720"/>
          <a:lstStyle/>
          <a:p>
            <a:pPr algn="ctr" eaLnBrk="1" hangingPunct="1"/>
            <a:r>
              <a:rPr lang="ru-RU" sz="3200" b="1">
                <a:latin typeface="Times New Roman" pitchFamily="18" charset="0"/>
              </a:rPr>
              <a:t>История </a:t>
            </a:r>
            <a:r>
              <a:rPr lang="en-US" sz="3200" b="1">
                <a:latin typeface="Times New Roman" pitchFamily="18" charset="0"/>
              </a:rPr>
              <a:t>Ford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7410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11188" y="1268413"/>
            <a:ext cx="8137525" cy="3240087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lIns="64008" rIns="45720"/>
          <a:lstStyle/>
          <a:p>
            <a:pPr marL="0" indent="0">
              <a:buFont typeface="Wingdings 2" pitchFamily="18" charset="2"/>
              <a:buNone/>
            </a:pPr>
            <a:r>
              <a:rPr lang="ru-RU" sz="2200"/>
              <a:t>В 1903 году Генри Форд основал Форд Мотор Компани, которая первоначально выпускала автомобили под маркой Ford A. Под автомобильный завод была переоборудована бывшая фургонная фабрика на Мэк Авеню в Детройте. Бригады, состоявшие из двух-трех рабочих, под непосредственным руководством Форда собирали автомобили из запчастей, которые изготавливались на заказ другими предприятиями. </a:t>
            </a:r>
          </a:p>
        </p:txBody>
      </p:sp>
      <p:pic>
        <p:nvPicPr>
          <p:cNvPr id="17413" name="Picture 5" descr="header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3971925"/>
            <a:ext cx="5148262" cy="2886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8175" y="260350"/>
            <a:ext cx="4967288" cy="5508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5720" rIns="45720" bIns="45720"/>
          <a:lstStyle/>
          <a:p>
            <a:pPr algn="ctr" eaLnBrk="1" hangingPunct="1"/>
            <a:r>
              <a:rPr lang="ru-RU" sz="3200" b="1">
                <a:latin typeface="Times New Roman" pitchFamily="18" charset="0"/>
              </a:rPr>
              <a:t>История </a:t>
            </a:r>
            <a:r>
              <a:rPr lang="en-US" sz="3200" b="1">
                <a:latin typeface="Times New Roman" pitchFamily="18" charset="0"/>
              </a:rPr>
              <a:t>Ford</a:t>
            </a:r>
            <a:endParaRPr lang="ru-RU" sz="3200" b="1">
              <a:latin typeface="Times New Roman" pitchFamily="18" charset="0"/>
            </a:endParaRPr>
          </a:p>
        </p:txBody>
      </p:sp>
      <p:sp>
        <p:nvSpPr>
          <p:cNvPr id="18435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50825" y="1196975"/>
            <a:ext cx="4105275" cy="17272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 lIns="64008" rIns="45720"/>
          <a:lstStyle/>
          <a:p>
            <a:pPr marL="0" indent="0" algn="just" eaLnBrk="1" hangingPunct="1">
              <a:spcBef>
                <a:spcPts val="250"/>
              </a:spcBef>
              <a:buFontTx/>
              <a:buNone/>
            </a:pPr>
            <a:r>
              <a:rPr lang="ru-RU" sz="2200">
                <a:latin typeface="Times New Roman" pitchFamily="18" charset="0"/>
              </a:rPr>
              <a:t>Первый автомобиль компании был продан 23 июля 1903 года.</a:t>
            </a:r>
            <a:r>
              <a:rPr lang="ru-RU" sz="2200"/>
              <a:t> </a:t>
            </a:r>
          </a:p>
          <a:p>
            <a:pPr marL="0" indent="0" algn="just" eaLnBrk="1" hangingPunct="1">
              <a:spcBef>
                <a:spcPts val="250"/>
              </a:spcBef>
              <a:buFontTx/>
              <a:buNone/>
            </a:pPr>
            <a:endParaRPr lang="ru-RU" sz="2200"/>
          </a:p>
        </p:txBody>
      </p:sp>
      <p:pic>
        <p:nvPicPr>
          <p:cNvPr id="18438" name="Picture 6" descr="Ford-Model-A-19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4838"/>
            <a:ext cx="5364163" cy="3713162"/>
          </a:xfrm>
          <a:prstGeom prst="rect">
            <a:avLst/>
          </a:prstGeom>
          <a:noFill/>
        </p:spPr>
      </p:pic>
      <p:pic>
        <p:nvPicPr>
          <p:cNvPr id="18439" name="Picture 7" descr="fdsfdsfds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052513"/>
            <a:ext cx="4321175" cy="3244850"/>
          </a:xfrm>
          <a:prstGeom prst="rect">
            <a:avLst/>
          </a:prstGeom>
          <a:noFill/>
        </p:spPr>
      </p:pic>
      <p:sp>
        <p:nvSpPr>
          <p:cNvPr id="18440" name="Текст 2"/>
          <p:cNvSpPr>
            <a:spLocks/>
          </p:cNvSpPr>
          <p:nvPr/>
        </p:nvSpPr>
        <p:spPr bwMode="auto">
          <a:xfrm>
            <a:off x="5508625" y="4365625"/>
            <a:ext cx="3349625" cy="24923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 algn="just" eaLnBrk="1" hangingPunct="1">
              <a:spcBef>
                <a:spcPts val="250"/>
              </a:spcBef>
              <a:buClr>
                <a:srgbClr val="0BD0D9"/>
              </a:buClr>
              <a:buSzPct val="95000"/>
            </a:pPr>
            <a:r>
              <a:rPr lang="ru-RU" sz="1900">
                <a:latin typeface="Times New Roman" pitchFamily="18" charset="0"/>
              </a:rPr>
              <a:t>В 1908 году Генри Форд воплотил в жизнь свою мечту, выпустив модель «T» – надежный и недорогой автомобиль, который стал одной из самых массовых и популярных машин своего времени.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00338" y="260350"/>
            <a:ext cx="3492500" cy="5762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5720" rIns="45720" bIns="45720"/>
          <a:lstStyle/>
          <a:p>
            <a:pPr algn="ctr" eaLnBrk="1" hangingPunct="1"/>
            <a:r>
              <a:rPr lang="en-US" sz="3200" b="1">
                <a:latin typeface="Times New Roman" pitchFamily="18" charset="0"/>
              </a:rPr>
              <a:t>Ford</a:t>
            </a:r>
            <a:r>
              <a:rPr lang="ru-RU" sz="3200" b="1">
                <a:latin typeface="Times New Roman" pitchFamily="18" charset="0"/>
              </a:rPr>
              <a:t> в России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42875" y="1196975"/>
            <a:ext cx="3421063" cy="4103688"/>
          </a:xfrm>
          <a:blipFill>
            <a:blip r:embed="rId3"/>
            <a:tile tx="0" ty="0" sx="100000" sy="100000" flip="none" algn="tl"/>
          </a:blipFill>
        </p:spPr>
        <p:txBody>
          <a:bodyPr lIns="64008" rIns="45720">
            <a:noAutofit/>
          </a:bodyPr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2200">
                <a:latin typeface="Times New Roman" pitchFamily="18" charset="0"/>
              </a:rPr>
              <a:t>Сегодня мало кому известно, что компания Ford вышла на российский рынок еще в 1907 году. Первое представительство Ford Motor Company располагалось на Петровских линиях в доме гостиницы «Россия». </a:t>
            </a:r>
          </a:p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2200">
                <a:latin typeface="Times New Roman" pitchFamily="18" charset="0"/>
              </a:rPr>
              <a:t>В Россию было ввезено 563 автомобиля.</a:t>
            </a:r>
          </a:p>
        </p:txBody>
      </p:sp>
      <p:pic>
        <p:nvPicPr>
          <p:cNvPr id="19463" name="Picture 7" descr="1306350166_3fd12d8dc3e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0777">
            <a:off x="4140200" y="1268413"/>
            <a:ext cx="4752975" cy="3395662"/>
          </a:xfrm>
          <a:prstGeom prst="rect">
            <a:avLst/>
          </a:prstGeom>
          <a:noFill/>
        </p:spPr>
      </p:pic>
      <p:pic>
        <p:nvPicPr>
          <p:cNvPr id="19464" name="Picture 8" descr="2012-ford-super-duty-platinum-gri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90750">
            <a:off x="4067175" y="4005263"/>
            <a:ext cx="3635375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2875" y="214313"/>
            <a:ext cx="8677275" cy="693737"/>
          </a:xfrm>
          <a:blipFill>
            <a:blip r:embed="rId3"/>
            <a:tile tx="0" ty="0" sx="100000" sy="100000" flip="none" algn="tl"/>
          </a:blipFill>
        </p:spPr>
        <p:txBody>
          <a:bodyPr lIns="45720" rIns="45720" bIns="45720">
            <a:normAutofit/>
          </a:bodyPr>
          <a:lstStyle/>
          <a:p>
            <a:pPr algn="ctr" eaLnBrk="1" hangingPunct="1"/>
            <a:r>
              <a:rPr lang="en-US" sz="3600" b="1">
                <a:latin typeface="Times New Roman" pitchFamily="18" charset="0"/>
              </a:rPr>
              <a:t>Ford</a:t>
            </a:r>
            <a:r>
              <a:rPr lang="ru-RU" sz="3600" b="1">
                <a:latin typeface="Times New Roman" pitchFamily="18" charset="0"/>
              </a:rPr>
              <a:t> в России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142875" y="1052513"/>
            <a:ext cx="2928938" cy="5305425"/>
          </a:xfrm>
          <a:blipFill>
            <a:blip r:embed="rId4"/>
            <a:tile tx="0" ty="0" sx="100000" sy="100000" flip="none" algn="tl"/>
          </a:blipFill>
        </p:spPr>
        <p:txBody>
          <a:bodyPr lIns="64008" rIns="45720">
            <a:noAutofit/>
          </a:bodyPr>
          <a:lstStyle/>
          <a:p>
            <a:pPr marL="0" indent="0" eaLnBrk="1" hangingPunct="1">
              <a:spcBef>
                <a:spcPts val="250"/>
              </a:spcBef>
              <a:buFontTx/>
              <a:buNone/>
            </a:pPr>
            <a:r>
              <a:rPr lang="ru-RU" sz="1800" b="1">
                <a:solidFill>
                  <a:srgbClr val="262626"/>
                </a:solidFill>
                <a:latin typeface="Times New Roman" pitchFamily="18" charset="0"/>
              </a:rPr>
              <a:t>В м</a:t>
            </a:r>
            <a:r>
              <a:rPr lang="ru-RU" sz="2000" b="1">
                <a:latin typeface="Times New Roman" pitchFamily="18" charset="0"/>
              </a:rPr>
              <a:t>арте 2009 </a:t>
            </a:r>
            <a:r>
              <a:rPr lang="ru-RU" sz="2000">
                <a:latin typeface="Times New Roman" pitchFamily="18" charset="0"/>
              </a:rPr>
              <a:t>– начато производство Ford Mondeo на заводе во Всеволожске  в кузове седан в шести возможных комплектациях, с широким выбором бензиновых и дизельных двигателей, с механической и автоматической коробкой передач. К концу 2009 года доля этой модели на российском рынке выросла до 7,4% в своем сегменте.</a:t>
            </a:r>
          </a:p>
          <a:p>
            <a:pPr marL="0" indent="0" algn="just" eaLnBrk="1" hangingPunct="1">
              <a:spcBef>
                <a:spcPts val="250"/>
              </a:spcBef>
              <a:buFontTx/>
              <a:buNone/>
            </a:pPr>
            <a:endParaRPr lang="ru-RU" sz="1800" b="1">
              <a:latin typeface="Times New Roman" pitchFamily="18" charset="0"/>
            </a:endParaRPr>
          </a:p>
        </p:txBody>
      </p:sp>
      <p:pic>
        <p:nvPicPr>
          <p:cNvPr id="20485" name="Picture 5" descr="b_ford_mondeo_da9abe7896f7a3319563ee69728c2569d192f27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69132">
            <a:off x="3554413" y="1619250"/>
            <a:ext cx="5170487" cy="38782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23850" y="981075"/>
            <a:ext cx="8358188" cy="50323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/>
            <a:r>
              <a:rPr lang="ru-RU" sz="3200" b="1">
                <a:latin typeface="Times New Roman" pitchFamily="18" charset="0"/>
              </a:rPr>
              <a:t>Завод </a:t>
            </a:r>
            <a:r>
              <a:rPr lang="en-US" sz="3200" b="1">
                <a:latin typeface="Times New Roman" pitchFamily="18" charset="0"/>
              </a:rPr>
              <a:t>Ford </a:t>
            </a:r>
            <a:r>
              <a:rPr lang="ru-RU" sz="3200" b="1">
                <a:latin typeface="Times New Roman" pitchFamily="18" charset="0"/>
              </a:rPr>
              <a:t>в г. Всеволожск</a:t>
            </a:r>
          </a:p>
        </p:txBody>
      </p:sp>
      <p:sp>
        <p:nvSpPr>
          <p:cNvPr id="7" name="Текст 6"/>
          <p:cNvSpPr>
            <a:spLocks/>
          </p:cNvSpPr>
          <p:nvPr/>
        </p:nvSpPr>
        <p:spPr bwMode="auto">
          <a:xfrm>
            <a:off x="755576" y="1484313"/>
            <a:ext cx="3240360" cy="216058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0BD0D9"/>
              </a:buClr>
              <a:buSzPct val="95000"/>
            </a:pPr>
            <a:r>
              <a:rPr lang="ru-RU" sz="2200" dirty="0">
                <a:solidFill>
                  <a:srgbClr val="262626"/>
                </a:solidFill>
                <a:latin typeface="Times New Roman" pitchFamily="18" charset="0"/>
              </a:rPr>
              <a:t>В июле 2002 года на заводе в городе Всеволожске с </a:t>
            </a:r>
            <a:r>
              <a:rPr lang="ru-RU" sz="2200" dirty="0" err="1">
                <a:solidFill>
                  <a:srgbClr val="262626"/>
                </a:solidFill>
                <a:latin typeface="Times New Roman" pitchFamily="18" charset="0"/>
              </a:rPr>
              <a:t>конвеера</a:t>
            </a:r>
            <a:r>
              <a:rPr lang="ru-RU" sz="2200" dirty="0">
                <a:solidFill>
                  <a:srgbClr val="262626"/>
                </a:solidFill>
                <a:latin typeface="Times New Roman" pitchFamily="18" charset="0"/>
              </a:rPr>
              <a:t> сошел первый автомобиль </a:t>
            </a:r>
            <a:r>
              <a:rPr lang="en-US" sz="2200" dirty="0">
                <a:solidFill>
                  <a:srgbClr val="262626"/>
                </a:solidFill>
                <a:latin typeface="Times New Roman" pitchFamily="18" charset="0"/>
              </a:rPr>
              <a:t>Ford Focus</a:t>
            </a:r>
            <a:r>
              <a:rPr lang="ru-RU" sz="2200" dirty="0">
                <a:solidFill>
                  <a:srgbClr val="262626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spcBef>
                <a:spcPts val="250"/>
              </a:spcBef>
              <a:buClr>
                <a:srgbClr val="0BD0D9"/>
              </a:buClr>
              <a:buSzPct val="95000"/>
            </a:pPr>
            <a:endParaRPr lang="ru-RU" sz="2200" dirty="0">
              <a:latin typeface="Times New Roman" pitchFamily="18" charset="0"/>
            </a:endParaRPr>
          </a:p>
        </p:txBody>
      </p:sp>
      <p:sp>
        <p:nvSpPr>
          <p:cNvPr id="2" name="Текст 6"/>
          <p:cNvSpPr>
            <a:spLocks/>
          </p:cNvSpPr>
          <p:nvPr/>
        </p:nvSpPr>
        <p:spPr bwMode="auto">
          <a:xfrm>
            <a:off x="5292725" y="3357563"/>
            <a:ext cx="3851275" cy="35004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0BD0D9"/>
              </a:buClr>
              <a:buSzPct val="95000"/>
            </a:pPr>
            <a:r>
              <a:rPr lang="ru-RU" sz="2000">
                <a:latin typeface="Times New Roman" pitchFamily="18" charset="0"/>
              </a:rPr>
              <a:t>А уже 17 января 2012 г. —  с конвейера завода во Всеволожске сошел 500 000-ый (полумиллионный) автомобиль. </a:t>
            </a:r>
          </a:p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0BD0D9"/>
              </a:buClr>
              <a:buSzPct val="95000"/>
            </a:pPr>
            <a:r>
              <a:rPr lang="ru-RU" sz="2000">
                <a:latin typeface="Times New Roman" pitchFamily="18" charset="0"/>
              </a:rPr>
              <a:t>Юбилейным оказался новый Ford Focus III в кузове универсал — первый новый Focus, произведенный на заводе в данной модификации. </a:t>
            </a:r>
            <a:endParaRPr lang="ru-RU" sz="2000">
              <a:solidFill>
                <a:srgbClr val="262626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ts val="250"/>
              </a:spcBef>
              <a:buClr>
                <a:srgbClr val="0BD0D9"/>
              </a:buClr>
              <a:buSzPct val="95000"/>
            </a:pPr>
            <a:endParaRPr lang="ru-RU" sz="2000">
              <a:latin typeface="Times New Roman" pitchFamily="18" charset="0"/>
            </a:endParaRPr>
          </a:p>
        </p:txBody>
      </p:sp>
      <p:pic>
        <p:nvPicPr>
          <p:cNvPr id="23558" name="Picture 6" descr="74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8988"/>
            <a:ext cx="5292725" cy="3529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Заголовок 4"/>
          <p:cNvSpPr>
            <a:spLocks/>
          </p:cNvSpPr>
          <p:nvPr/>
        </p:nvSpPr>
        <p:spPr bwMode="auto">
          <a:xfrm>
            <a:off x="971550" y="981075"/>
            <a:ext cx="7710488" cy="5032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Завод 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</a:rPr>
              <a:t>Ford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в г. Всеволожск</a:t>
            </a:r>
          </a:p>
        </p:txBody>
      </p:sp>
      <p:sp>
        <p:nvSpPr>
          <p:cNvPr id="7" name="Текст 6"/>
          <p:cNvSpPr>
            <a:spLocks/>
          </p:cNvSpPr>
          <p:nvPr/>
        </p:nvSpPr>
        <p:spPr bwMode="auto">
          <a:xfrm>
            <a:off x="468313" y="1628775"/>
            <a:ext cx="5040312" cy="16557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64008" rIns="45720"/>
          <a:lstStyle/>
          <a:p>
            <a:pPr algn="just" eaLnBrk="1" hangingPunct="1"/>
            <a:r>
              <a:rPr lang="ru-RU" sz="2200">
                <a:latin typeface="Times New Roman" pitchFamily="18" charset="0"/>
              </a:rPr>
              <a:t>На производстве “Форд Всеволожск” создано более 1000 рабочих мест. Сегодня завод выпускает более 25 тысяч автомобилей в год. </a:t>
            </a:r>
          </a:p>
          <a:p>
            <a:pPr algn="just" eaLnBrk="1" hangingPunct="1">
              <a:lnSpc>
                <a:spcPct val="90000"/>
              </a:lnSpc>
              <a:spcBef>
                <a:spcPts val="250"/>
              </a:spcBef>
              <a:buClr>
                <a:srgbClr val="0BD0D9"/>
              </a:buClr>
              <a:buSzPct val="95000"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24583" name="Picture 7" descr="Ford_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19500"/>
            <a:ext cx="4859338" cy="3238500"/>
          </a:xfrm>
          <a:prstGeom prst="rect">
            <a:avLst/>
          </a:prstGeom>
          <a:noFill/>
        </p:spPr>
      </p:pic>
      <p:pic>
        <p:nvPicPr>
          <p:cNvPr id="24584" name="Picture 8" descr="zavod_fo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6725" y="3611563"/>
            <a:ext cx="4867275" cy="3246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468313" y="2205038"/>
            <a:ext cx="820737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Поток">
  <a:themeElements>
    <a:clrScheme name="Поток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168</Words>
  <Application>Microsoft Office PowerPoint</Application>
  <PresentationFormat>Экран (4:3)</PresentationFormat>
  <Paragraphs>22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Segoe Print</vt:lpstr>
      <vt:lpstr>Times New Roman</vt:lpstr>
      <vt:lpstr>Wingdings 2</vt:lpstr>
      <vt:lpstr>Поток</vt:lpstr>
      <vt:lpstr>Презентация PowerPoint</vt:lpstr>
      <vt:lpstr>История Ford</vt:lpstr>
      <vt:lpstr>История Ford</vt:lpstr>
      <vt:lpstr>История Ford</vt:lpstr>
      <vt:lpstr>Ford в России</vt:lpstr>
      <vt:lpstr>Ford в России</vt:lpstr>
      <vt:lpstr>Завод Ford в г. Всеволожск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Жемчужина России – озеро Байкал</dc:title>
  <dc:creator>1</dc:creator>
  <cp:lastModifiedBy>Lada</cp:lastModifiedBy>
  <cp:revision>86</cp:revision>
  <dcterms:created xsi:type="dcterms:W3CDTF">2009-02-03T15:00:03Z</dcterms:created>
  <dcterms:modified xsi:type="dcterms:W3CDTF">2014-05-26T16:11:17Z</dcterms:modified>
</cp:coreProperties>
</file>