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64" r:id="rId2"/>
    <p:sldId id="263" r:id="rId3"/>
    <p:sldId id="256" r:id="rId4"/>
    <p:sldId id="261" r:id="rId5"/>
    <p:sldId id="262" r:id="rId6"/>
    <p:sldId id="260" r:id="rId7"/>
    <p:sldId id="257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F7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C2308-6A18-4076-AD7A-AF5B1814A81C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2019D-221B-4987-A02A-79727C2DAE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061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2019D-221B-4987-A02A-79727C2DAED1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4DB26-BC7F-4556-ADF8-98575218DFC7}" type="datetimeFigureOut">
              <a:rPr lang="ru-RU" smtClean="0"/>
              <a:pPr/>
              <a:t>08.01.2014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928C-D27B-4189-A62E-7EA58DA411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0"/>
            <a:ext cx="4536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Игра « Проверь себя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548680"/>
            <a:ext cx="684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Табличное умножение и деление чисел на 2 и 3.</a:t>
            </a: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0" y="558834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 выполнила учитель начальных классов ГБОУ СОШ № 484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Петрова Алла Алексеевна</a:t>
            </a:r>
          </a:p>
          <a:p>
            <a:pPr algn="ctr"/>
            <a:r>
              <a:rPr lang="ru-RU" sz="2400" dirty="0" smtClean="0">
                <a:solidFill>
                  <a:srgbClr val="21F73A"/>
                </a:solidFill>
                <a:latin typeface="Times New Roman" pitchFamily="18" charset="0"/>
                <a:cs typeface="Times New Roman" pitchFamily="18" charset="0"/>
              </a:rPr>
              <a:t>Г. Санкт-Петербург</a:t>
            </a:r>
            <a:endParaRPr lang="ru-RU" sz="2400" dirty="0">
              <a:solidFill>
                <a:srgbClr val="21F73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051720" y="1628800"/>
            <a:ext cx="6480720" cy="3744416"/>
            <a:chOff x="1907704" y="1340768"/>
            <a:chExt cx="6480720" cy="3744416"/>
          </a:xfrm>
        </p:grpSpPr>
        <p:pic>
          <p:nvPicPr>
            <p:cNvPr id="1033" name="Picture 9" descr="http://www.wiki.vladimir.i-edu.ru/images/2/28/0_8d714_88e7d658_orig.png"/>
            <p:cNvPicPr>
              <a:picLocks noChangeAspect="1" noChangeArrowheads="1"/>
            </p:cNvPicPr>
            <p:nvPr/>
          </p:nvPicPr>
          <p:blipFill>
            <a:blip r:embed="rId2" cstate="print"/>
            <a:srcRect t="31499" r="22001" b="18472"/>
            <a:stretch>
              <a:fillRect/>
            </a:stretch>
          </p:blipFill>
          <p:spPr bwMode="auto">
            <a:xfrm>
              <a:off x="1907704" y="1340768"/>
              <a:ext cx="5832648" cy="3744416"/>
            </a:xfrm>
            <a:prstGeom prst="rect">
              <a:avLst/>
            </a:prstGeom>
            <a:noFill/>
          </p:spPr>
        </p:pic>
        <p:sp>
          <p:nvSpPr>
            <p:cNvPr id="11" name="Прямоугольник 10"/>
            <p:cNvSpPr/>
            <p:nvPr/>
          </p:nvSpPr>
          <p:spPr>
            <a:xfrm rot="20812839">
              <a:off x="3481786" y="3315882"/>
              <a:ext cx="1031548" cy="13234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2x7=?</a:t>
              </a: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27:3=?</a:t>
              </a:r>
              <a:endParaRPr lang="en-US" sz="2000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000" dirty="0" smtClean="0">
                  <a:latin typeface="Times New Roman" pitchFamily="18" charset="0"/>
                  <a:cs typeface="Times New Roman" pitchFamily="18" charset="0"/>
                </a:rPr>
                <a:t>3×8=</a:t>
              </a: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</a:p>
            <a:p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10×3=?</a:t>
              </a:r>
              <a:endParaRPr lang="ru-RU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9" name="Picture 5" descr="C:\Users\Алла Алексеевна\Documents\мальчик прелесть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516216" y="1844824"/>
              <a:ext cx="1872208" cy="3240360"/>
            </a:xfrm>
            <a:prstGeom prst="rect">
              <a:avLst/>
            </a:prstGeom>
            <a:noFill/>
          </p:spPr>
        </p:pic>
      </p:grpSp>
      <p:sp>
        <p:nvSpPr>
          <p:cNvPr id="13" name="Прямоугольник 12"/>
          <p:cNvSpPr/>
          <p:nvPr/>
        </p:nvSpPr>
        <p:spPr>
          <a:xfrm rot="20237133">
            <a:off x="4630603" y="3604650"/>
            <a:ext cx="14001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Удачи!</a:t>
            </a:r>
            <a:endParaRPr lang="ru-RU" sz="3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019390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Внимание! Чтобы вписать ответы, нужно в режиме просмотра </a:t>
            </a:r>
          </a:p>
          <a:p>
            <a:pPr algn="ctr"/>
            <a:r>
              <a:rPr lang="ru-RU" sz="3600" dirty="0" smtClean="0"/>
              <a:t>презентации внизу слева нажать на значок карандаша и выбрать </a:t>
            </a:r>
          </a:p>
          <a:p>
            <a:pPr algn="ctr"/>
            <a:r>
              <a:rPr lang="ru-RU" sz="3600" dirty="0" smtClean="0"/>
              <a:t>инструмент для письма и цвет. Чтобы перейти к следующему слайду, нужно там же нажать на стрелочку (вперёд).</a:t>
            </a:r>
            <a:endParaRPr lang="ru-RU" sz="3600" dirty="0"/>
          </a:p>
        </p:txBody>
      </p:sp>
      <p:pic>
        <p:nvPicPr>
          <p:cNvPr id="3" name="Picture 4" descr="C:\Users\Алла Алексеевна\Documents\пиш карандаш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373216"/>
            <a:ext cx="1276350" cy="1143000"/>
          </a:xfrm>
          <a:prstGeom prst="rect">
            <a:avLst/>
          </a:prstGeom>
          <a:noFill/>
        </p:spPr>
      </p:pic>
      <p:pic>
        <p:nvPicPr>
          <p:cNvPr id="5" name="Picture 3" descr="C:\Users\Алла Алексеевна\Documents\ученица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25144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04664"/>
          <a:ext cx="3408041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×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Я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Ш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4048" y="332656"/>
          <a:ext cx="3408041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З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Х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332656"/>
            <a:ext cx="513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Ю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340768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19672" y="5517232"/>
          <a:ext cx="60960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4869160"/>
            <a:ext cx="5808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1      2     3     4     5     6     7     8</a:t>
            </a:r>
            <a:endParaRPr lang="ru-RU" sz="3600" dirty="0"/>
          </a:p>
        </p:txBody>
      </p:sp>
      <p:pic>
        <p:nvPicPr>
          <p:cNvPr id="2050" name="Picture 2" descr="C:\Users\Алла Алексеевна\Documents\прыг карандаш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509120"/>
            <a:ext cx="12382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04664"/>
          <a:ext cx="3408041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4048" y="332656"/>
          <a:ext cx="3408041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332656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И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340768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19672" y="5517232"/>
          <a:ext cx="60960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4869160"/>
            <a:ext cx="5808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9      1     5     7     4     6     8     3</a:t>
            </a:r>
            <a:endParaRPr lang="ru-RU" sz="3600" dirty="0"/>
          </a:p>
        </p:txBody>
      </p:sp>
      <p:pic>
        <p:nvPicPr>
          <p:cNvPr id="11" name="Picture 2" descr="C:\Users\Алла Алексеевна\Documents\прыг карандаш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509120"/>
            <a:ext cx="12382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04664"/>
          <a:ext cx="3024335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4048" y="332656"/>
          <a:ext cx="2434315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Й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332656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Е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340768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19672" y="5517232"/>
          <a:ext cx="60960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4869160"/>
            <a:ext cx="6405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4      7     6     9     1     30     2    32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04664"/>
          <a:ext cx="3408041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4048" y="332657"/>
          <a:ext cx="3408041" cy="35472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5134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2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М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5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4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332656"/>
            <a:ext cx="393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340768"/>
            <a:ext cx="383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19672" y="5661248"/>
          <a:ext cx="6095997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35696" y="5013176"/>
            <a:ext cx="5729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1    5    2    9    8    6     3    7    4</a:t>
            </a:r>
            <a:endParaRPr lang="ru-RU" sz="36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483768" y="4293096"/>
          <a:ext cx="388843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5490"/>
                <a:gridCol w="555490"/>
                <a:gridCol w="555490"/>
                <a:gridCol w="555490"/>
                <a:gridCol w="555490"/>
                <a:gridCol w="555490"/>
                <a:gridCol w="555490"/>
              </a:tblGrid>
              <a:tr h="50405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24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404664"/>
          <a:ext cx="3408041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4048" y="332656"/>
          <a:ext cx="3408041" cy="3042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6863"/>
                <a:gridCol w="486863"/>
                <a:gridCol w="486863"/>
                <a:gridCol w="486863"/>
                <a:gridCol w="486863"/>
                <a:gridCol w="486863"/>
                <a:gridCol w="486863"/>
              </a:tblGrid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Е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332656"/>
            <a:ext cx="407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340768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Ш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619672" y="5517232"/>
          <a:ext cx="5334000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3688" y="4869160"/>
            <a:ext cx="50529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7      1     6     2     4     5     3</a:t>
            </a:r>
            <a:endParaRPr lang="ru-RU" sz="3600" dirty="0"/>
          </a:p>
        </p:txBody>
      </p:sp>
      <p:sp>
        <p:nvSpPr>
          <p:cNvPr id="4098" name="AutoShape 2" descr="http://s4.rimg.info/77a25a4eecac20109effd6628c63bc20.gif"/>
          <p:cNvSpPr>
            <a:spLocks noChangeAspect="1" noChangeArrowheads="1"/>
          </p:cNvSpPr>
          <p:nvPr/>
        </p:nvSpPr>
        <p:spPr bwMode="auto">
          <a:xfrm>
            <a:off x="63500" y="-136525"/>
            <a:ext cx="123825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Picture 2" descr="C:\Users\Алла Алексеевна\Documents\прыг карандаш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4509120"/>
            <a:ext cx="12382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404664"/>
          <a:ext cx="3024335" cy="3560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4867"/>
                <a:gridCol w="604867"/>
                <a:gridCol w="604867"/>
                <a:gridCol w="604867"/>
                <a:gridCol w="604867"/>
              </a:tblGrid>
              <a:tr h="49602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27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А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21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44008" y="548680"/>
          <a:ext cx="3048000" cy="3042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49602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10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×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9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23"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ь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r>
                        <a:rPr lang="en-US" sz="2800" dirty="0" smtClean="0"/>
                        <a:t>4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: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2" y="5517232"/>
          <a:ext cx="5400598" cy="792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514"/>
                <a:gridCol w="771514"/>
                <a:gridCol w="771514"/>
                <a:gridCol w="771514"/>
                <a:gridCol w="771514"/>
                <a:gridCol w="771514"/>
                <a:gridCol w="771514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691680" y="4869160"/>
            <a:ext cx="5828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44208" y="4941168"/>
            <a:ext cx="438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92280" y="4941168"/>
            <a:ext cx="5760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52120" y="4941168"/>
            <a:ext cx="438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88024" y="4941168"/>
            <a:ext cx="438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067945" y="4941168"/>
            <a:ext cx="360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4941168"/>
            <a:ext cx="864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83768" y="4941168"/>
            <a:ext cx="4388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660232" y="5520267"/>
          <a:ext cx="1152128" cy="789053"/>
        </p:xfrm>
        <a:graphic>
          <a:graphicData uri="http://schemas.openxmlformats.org/drawingml/2006/table">
            <a:tbl>
              <a:tblPr/>
              <a:tblGrid>
                <a:gridCol w="1152128"/>
              </a:tblGrid>
              <a:tr h="78905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9" name="Picture 2" descr="C:\Users\Алла Алексеевна\Documents\прыг карандаш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4509120"/>
            <a:ext cx="12382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383</Words>
  <Application>Microsoft Office PowerPoint</Application>
  <PresentationFormat>Экран (4:3)</PresentationFormat>
  <Paragraphs>279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кузя</dc:creator>
  <cp:lastModifiedBy>Алла Алексеевна</cp:lastModifiedBy>
  <cp:revision>80</cp:revision>
  <dcterms:created xsi:type="dcterms:W3CDTF">2013-01-20T18:48:52Z</dcterms:created>
  <dcterms:modified xsi:type="dcterms:W3CDTF">2014-01-08T20:07:40Z</dcterms:modified>
</cp:coreProperties>
</file>