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3" r:id="rId4"/>
    <p:sldId id="292" r:id="rId5"/>
    <p:sldId id="261" r:id="rId6"/>
    <p:sldId id="26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100" d="100"/>
          <a:sy n="100" d="100"/>
        </p:scale>
        <p:origin x="-294" y="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84" d="100"/>
          <a:sy n="184" d="100"/>
        </p:scale>
        <p:origin x="-996" y="-84"/>
      </p:cViewPr>
      <p:guideLst>
        <p:guide orient="horz" pos="2170"/>
        <p:guide pos="315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42130" cy="344409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6" y="0"/>
            <a:ext cx="4342130" cy="344409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r">
              <a:defRPr sz="1300"/>
            </a:lvl1pPr>
          </a:lstStyle>
          <a:p>
            <a:fld id="{5C1DDCA8-FB1B-47B3-86F7-D79F3A39E80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542558"/>
            <a:ext cx="4342130" cy="344409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6" y="6542558"/>
            <a:ext cx="4342130" cy="344409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r">
              <a:defRPr sz="1300"/>
            </a:lvl1pPr>
          </a:lstStyle>
          <a:p>
            <a:fld id="{836C2155-F6FE-4D7C-A657-0008F0BF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012" cy="344042"/>
          </a:xfrm>
          <a:prstGeom prst="rect">
            <a:avLst/>
          </a:prstGeom>
        </p:spPr>
        <p:txBody>
          <a:bodyPr vert="horz" lIns="198105" tIns="99052" rIns="198105" bIns="99052" rtlCol="0"/>
          <a:lstStyle>
            <a:lvl1pPr algn="l">
              <a:defRPr sz="2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7291" y="1"/>
            <a:ext cx="4339708" cy="344042"/>
          </a:xfrm>
          <a:prstGeom prst="rect">
            <a:avLst/>
          </a:prstGeom>
        </p:spPr>
        <p:txBody>
          <a:bodyPr vert="horz" lIns="198105" tIns="99052" rIns="198105" bIns="99052" rtlCol="0"/>
          <a:lstStyle>
            <a:lvl1pPr algn="r">
              <a:defRPr sz="2600"/>
            </a:lvl1pPr>
          </a:lstStyle>
          <a:p>
            <a:fld id="{C2100388-1566-4D5E-BC19-0709EEA03CBF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8105" tIns="99052" rIns="198105" bIns="990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0710" y="3272061"/>
            <a:ext cx="8018882" cy="3100041"/>
          </a:xfrm>
          <a:prstGeom prst="rect">
            <a:avLst/>
          </a:prstGeom>
        </p:spPr>
        <p:txBody>
          <a:bodyPr vert="horz" lIns="198105" tIns="99052" rIns="198105" bIns="990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4122"/>
            <a:ext cx="4343012" cy="344042"/>
          </a:xfrm>
          <a:prstGeom prst="rect">
            <a:avLst/>
          </a:prstGeom>
        </p:spPr>
        <p:txBody>
          <a:bodyPr vert="horz" lIns="198105" tIns="99052" rIns="198105" bIns="99052" rtlCol="0" anchor="b"/>
          <a:lstStyle>
            <a:lvl1pPr algn="l">
              <a:defRPr sz="2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7291" y="6544122"/>
            <a:ext cx="4339708" cy="344042"/>
          </a:xfrm>
          <a:prstGeom prst="rect">
            <a:avLst/>
          </a:prstGeom>
        </p:spPr>
        <p:txBody>
          <a:bodyPr vert="horz" lIns="198105" tIns="99052" rIns="198105" bIns="99052" rtlCol="0" anchor="b"/>
          <a:lstStyle>
            <a:lvl1pPr algn="r">
              <a:defRPr sz="2600"/>
            </a:lvl1pPr>
          </a:lstStyle>
          <a:p>
            <a:fld id="{C123C1E2-2D38-4D05-8448-069A30B92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C1E2-2D38-4D05-8448-069A30B925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Путешествие по родному городу </a:t>
            </a:r>
            <a:r>
              <a:rPr lang="ru-RU" dirty="0" err="1" smtClean="0">
                <a:solidFill>
                  <a:srgbClr val="7030A0"/>
                </a:solidFill>
              </a:rPr>
              <a:t>Югорску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43808" y="1916832"/>
            <a:ext cx="3816424" cy="360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Виртуальная экскурсия</a:t>
            </a:r>
            <a:endParaRPr lang="ru-RU" dirty="0"/>
          </a:p>
        </p:txBody>
      </p:sp>
      <p:pic>
        <p:nvPicPr>
          <p:cNvPr id="1026" name="Picture 2" descr="E:\Призвание\Виды Югорска\Призвание к проекту\246808_html_m7dd5c1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2560637" cy="3200400"/>
          </a:xfrm>
          <a:prstGeom prst="rect">
            <a:avLst/>
          </a:prstGeom>
          <a:noFill/>
        </p:spPr>
      </p:pic>
      <p:pic>
        <p:nvPicPr>
          <p:cNvPr id="1027" name="Picture 3" descr="E:\Призвание\Виды Югорска\Призвание к проекту\0_c6c30_4ae8dcc4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4156596" cy="277106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Мемориальный комплекс в Югорске-2</a:t>
            </a:r>
            <a:endParaRPr lang="ru-RU" dirty="0"/>
          </a:p>
        </p:txBody>
      </p:sp>
      <p:pic>
        <p:nvPicPr>
          <p:cNvPr id="4" name="Содержимое 3" descr="IMG_1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5472608" cy="365570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Скульптурная композиция «Мать и дитя»</a:t>
            </a:r>
            <a:endParaRPr lang="ru-RU" dirty="0"/>
          </a:p>
        </p:txBody>
      </p:sp>
      <p:pic>
        <p:nvPicPr>
          <p:cNvPr id="4" name="Содержимое 3" descr="PICT0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841075" cy="43924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Монумент - часовня</a:t>
            </a:r>
            <a:endParaRPr lang="ru-RU" dirty="0"/>
          </a:p>
        </p:txBody>
      </p:sp>
      <p:pic>
        <p:nvPicPr>
          <p:cNvPr id="4" name="Содержимое 3" descr="0_6028b_910cab69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9550" y="1447800"/>
            <a:ext cx="3590449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Православный Храм в честь Преподобного Сергия Радонежского</a:t>
            </a:r>
            <a:endParaRPr lang="ru-RU" dirty="0"/>
          </a:p>
        </p:txBody>
      </p:sp>
      <p:pic>
        <p:nvPicPr>
          <p:cNvPr id="4" name="Содержимое 3" descr="IMG_6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381" y="1786731"/>
            <a:ext cx="6667500" cy="44481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Малые архитектурные формы</a:t>
            </a:r>
            <a:endParaRPr lang="ru-RU" dirty="0"/>
          </a:p>
        </p:txBody>
      </p:sp>
      <p:pic>
        <p:nvPicPr>
          <p:cNvPr id="7" name="Содержимое 6" descr="0_16257_2df81f5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84784"/>
            <a:ext cx="1917948" cy="2557264"/>
          </a:xfrm>
        </p:spPr>
      </p:pic>
      <p:pic>
        <p:nvPicPr>
          <p:cNvPr id="4098" name="Picture 2" descr="E:\Призвание\Виды Югорска\IMG_8005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0397">
            <a:off x="1235301" y="1449393"/>
            <a:ext cx="2863910" cy="1909273"/>
          </a:xfrm>
          <a:prstGeom prst="rect">
            <a:avLst/>
          </a:prstGeom>
          <a:noFill/>
        </p:spPr>
      </p:pic>
      <p:pic>
        <p:nvPicPr>
          <p:cNvPr id="2050" name="Picture 2" descr="E:\Призвание\Виды Югорска\Призвание к проекту\0_6df53_aa337de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484784"/>
            <a:ext cx="1777487" cy="2664929"/>
          </a:xfrm>
          <a:prstGeom prst="rect">
            <a:avLst/>
          </a:prstGeom>
          <a:noFill/>
        </p:spPr>
      </p:pic>
      <p:pic>
        <p:nvPicPr>
          <p:cNvPr id="2051" name="Picture 3" descr="E:\Призвание\Виды Югорска\Призвание к проекту\0_16259_b6e9f56c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89040"/>
            <a:ext cx="2880320" cy="2160240"/>
          </a:xfrm>
          <a:prstGeom prst="rect">
            <a:avLst/>
          </a:prstGeom>
          <a:noFill/>
        </p:spPr>
      </p:pic>
      <p:pic>
        <p:nvPicPr>
          <p:cNvPr id="8" name="Рисунок 7" descr="77gjz9UNMe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127524"/>
            <a:ext cx="1773197" cy="2623922"/>
          </a:xfrm>
          <a:prstGeom prst="rect">
            <a:avLst/>
          </a:prstGeom>
        </p:spPr>
      </p:pic>
      <p:pic>
        <p:nvPicPr>
          <p:cNvPr id="9" name="Рисунок 8" descr="DSCF06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4293096"/>
            <a:ext cx="1658720" cy="22116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</a:t>
            </a:r>
            <a:r>
              <a:rPr lang="ru-RU" dirty="0" err="1" smtClean="0"/>
              <a:t>Югорске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7" name="Содержимое 6" descr="0_4584a_5a0824c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Город Югорск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857628"/>
            <a:ext cx="27146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6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1025" y="1624012"/>
            <a:ext cx="6667500" cy="4448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 Югорск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13407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М-н</a:t>
            </a:r>
            <a:r>
              <a:rPr lang="ru-RU" dirty="0" smtClean="0"/>
              <a:t>«</a:t>
            </a:r>
            <a:r>
              <a:rPr lang="ru-RU" dirty="0" err="1" smtClean="0"/>
              <a:t>Елисеевский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" name="Содержимое 5" descr="126887bc2a1f92660c59cbe0e10e057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1656">
            <a:off x="1053234" y="1596498"/>
            <a:ext cx="4438164" cy="2496467"/>
          </a:xfrm>
          <a:prstGeom prst="rect">
            <a:avLst/>
          </a:prstGeom>
        </p:spPr>
      </p:pic>
      <p:pic>
        <p:nvPicPr>
          <p:cNvPr id="13" name="Содержимое 12" descr="DSCF37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861048"/>
            <a:ext cx="4921394" cy="2776379"/>
          </a:xfrm>
        </p:spPr>
      </p:pic>
      <p:sp>
        <p:nvSpPr>
          <p:cNvPr id="14" name="TextBox 13"/>
          <p:cNvSpPr txBox="1"/>
          <p:nvPr/>
        </p:nvSpPr>
        <p:spPr>
          <a:xfrm>
            <a:off x="2627784" y="602128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Первая землянка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Герб нашего города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46808_html_m7dd5c1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3110746" cy="3888432"/>
          </a:xfrm>
        </p:spPr>
      </p:pic>
      <p:sp>
        <p:nvSpPr>
          <p:cNvPr id="5" name="TextBox 4"/>
          <p:cNvSpPr txBox="1"/>
          <p:nvPr/>
        </p:nvSpPr>
        <p:spPr>
          <a:xfrm>
            <a:off x="5364088" y="2276872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«Лазоревое и зеленое поле разделено тройной серебряной тонкой левой перевязью с одним нисходящим изломом посередине, которая в лазури сопровождена золотым токующим глухарем, а в зелени идущим медведем того же металла».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Флаг Ханты-Мансийского автономного округа -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857364"/>
            <a:ext cx="36387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Флаг Ханты-Мансийского автономного округа – </a:t>
            </a:r>
            <a:r>
              <a:rPr lang="ru-RU" dirty="0" err="1" smtClean="0"/>
              <a:t>Югры</a:t>
            </a:r>
            <a:r>
              <a:rPr lang="ru-RU" dirty="0" smtClean="0"/>
              <a:t> представляет собой прямоугольное полотнище, разделенное по горизонтали на две равновеликие полосы (верхняя – сине-голубая, нижняя – зеленая), завершенное по вертикали прямоугольной полосой белого цвета.</a:t>
            </a:r>
          </a:p>
          <a:p>
            <a:r>
              <a:rPr lang="ru-RU" dirty="0" smtClean="0"/>
              <a:t>В левой верхней части полотна расположен элемент белого цвета из герба Ханты-Мансийского автономного округа – </a:t>
            </a:r>
            <a:r>
              <a:rPr lang="ru-RU" dirty="0" err="1" smtClean="0"/>
              <a:t>Югры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Flag_Yug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3960440" cy="21242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нашего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ru-RU" dirty="0" smtClean="0"/>
              <a:t>Мемориал «Защитникам Отечества и первопроходцам земли Югорской»</a:t>
            </a:r>
          </a:p>
          <a:p>
            <a:pPr lvl="1">
              <a:buNone/>
            </a:pPr>
            <a:endParaRPr lang="ru-RU" dirty="0"/>
          </a:p>
        </p:txBody>
      </p:sp>
      <p:pic>
        <p:nvPicPr>
          <p:cNvPr id="2050" name="Picture 2" descr="E:\Призвание\Виды Югорска\112050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6252461" cy="3507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«Строителям и работникам железной дороги </a:t>
            </a:r>
            <a:r>
              <a:rPr lang="ru-RU" dirty="0" err="1" smtClean="0"/>
              <a:t>Иведль-Обь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IMG_7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667500" cy="44481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«Водителям – покорителям таежных трасс»</a:t>
            </a:r>
            <a:endParaRPr lang="ru-RU" dirty="0"/>
          </a:p>
        </p:txBody>
      </p:sp>
      <p:pic>
        <p:nvPicPr>
          <p:cNvPr id="4" name="Содержимое 3" descr="DSC_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5256584" cy="35534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885</TotalTime>
  <Words>122</Words>
  <Application>Microsoft Office PowerPoint</Application>
  <PresentationFormat>Экран (4:3)</PresentationFormat>
  <Paragraphs>23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Путешествие по родному городу Югорску</vt:lpstr>
      <vt:lpstr>Что вы знаете о Югорске?</vt:lpstr>
      <vt:lpstr>Город Югорск</vt:lpstr>
      <vt:lpstr>Город Югорск</vt:lpstr>
      <vt:lpstr>Герб нашего города</vt:lpstr>
      <vt:lpstr>Флаг Ханты-Мансийского автономного округа - Югры</vt:lpstr>
      <vt:lpstr>Памятники нашего города</vt:lpstr>
      <vt:lpstr>Памятник «Строителям и работникам железной дороги Иведль-Обь»</vt:lpstr>
      <vt:lpstr>Памятник «Водителям – покорителям таежных трасс»</vt:lpstr>
      <vt:lpstr>Мемориальный комплекс в Югорске-2</vt:lpstr>
      <vt:lpstr>Скульптурная композиция «Мать и дитя»</vt:lpstr>
      <vt:lpstr>Монумент - часовня</vt:lpstr>
      <vt:lpstr>Православный Храм в честь Преподобного Сергия Радонежского</vt:lpstr>
      <vt:lpstr>Малые архитектурные формы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родному городу Красноярску</dc:title>
  <dc:creator>Admin</dc:creator>
  <cp:lastModifiedBy>julia kolomojtseva</cp:lastModifiedBy>
  <cp:revision>88</cp:revision>
  <dcterms:created xsi:type="dcterms:W3CDTF">2013-02-16T04:56:42Z</dcterms:created>
  <dcterms:modified xsi:type="dcterms:W3CDTF">2013-09-17T14:15:00Z</dcterms:modified>
</cp:coreProperties>
</file>