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2"/>
  </p:notesMasterIdLst>
  <p:sldIdLst>
    <p:sldId id="257" r:id="rId2"/>
    <p:sldId id="260" r:id="rId3"/>
    <p:sldId id="258" r:id="rId4"/>
    <p:sldId id="259" r:id="rId5"/>
    <p:sldId id="261" r:id="rId6"/>
    <p:sldId id="262" r:id="rId7"/>
    <p:sldId id="269" r:id="rId8"/>
    <p:sldId id="263" r:id="rId9"/>
    <p:sldId id="264" r:id="rId10"/>
    <p:sldId id="270" r:id="rId1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485" autoAdjust="0"/>
    <p:restoredTop sz="94640" autoAdjust="0"/>
  </p:normalViewPr>
  <p:slideViewPr>
    <p:cSldViewPr>
      <p:cViewPr>
        <p:scale>
          <a:sx n="66" d="100"/>
          <a:sy n="66" d="100"/>
        </p:scale>
        <p:origin x="-1752" y="-2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A36662-057D-4686-88E9-37DEF18147FB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04CF93-8184-4432-BB1E-67DE60A9E35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04CF93-8184-4432-BB1E-67DE60A9E35E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2/23/2015</a:t>
            </a:fld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2/23/2015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2/23/2015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2/23/2015</a:t>
            </a:fld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2/23/2015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2/23/2015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2/23/2015</a:t>
            </a:fld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2/23/2015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2/23/2015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2/23/2015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2/23/2015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2/23/2015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>
    <p:dissolv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4ee0b0a54987a_23f_3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62200" y="838200"/>
            <a:ext cx="6430380" cy="4572000"/>
          </a:xfrm>
        </p:spPr>
      </p:pic>
      <p:sp>
        <p:nvSpPr>
          <p:cNvPr id="7" name="TextBox 6"/>
          <p:cNvSpPr txBox="1"/>
          <p:nvPr/>
        </p:nvSpPr>
        <p:spPr>
          <a:xfrm>
            <a:off x="228600" y="914400"/>
            <a:ext cx="26670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Уже очень давно мы широко и всенародно отмечаем праздник защитника Отечества. 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566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304800"/>
            <a:ext cx="8382000" cy="655320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90600" y="5257800"/>
            <a:ext cx="6858000" cy="12954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давних времен героизм и мужество воинов России, сила и слава русского оружия были частью величия Российского государства.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838201"/>
            <a:ext cx="3962400" cy="276225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TOSHIBA\Desktop\6172e4eda8d311c627070c4244d771c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381000"/>
            <a:ext cx="6781800" cy="4953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63c819e76622108ca93dd10808a26fc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0" y="0"/>
            <a:ext cx="4114800" cy="3234687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257800"/>
            <a:ext cx="8229600" cy="14478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23 февраля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 это день воинской славы России, которую российские войска завоевали себе на полях сражений. Русский народ любит свою Родину и всегда сумеет отстоять ее независимость и свободу.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3" descr="63c819e76622108ca93dd10808a26fc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419600" cy="3276600"/>
          </a:xfrm>
          <a:prstGeom prst="rect">
            <a:avLst/>
          </a:prstGeom>
        </p:spPr>
      </p:pic>
      <p:pic>
        <p:nvPicPr>
          <p:cNvPr id="6" name="Содержимое 3" descr="63c819e76622108ca93dd10808a26fc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124200"/>
            <a:ext cx="5943600" cy="2133600"/>
          </a:xfrm>
          <a:prstGeom prst="rect">
            <a:avLst/>
          </a:prstGeom>
        </p:spPr>
      </p:pic>
      <p:pic>
        <p:nvPicPr>
          <p:cNvPr id="7" name="Содержимое 3" descr="63c819e76622108ca93dd10808a26fc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67400" y="3200400"/>
            <a:ext cx="3505200" cy="1963585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52400" y="381000"/>
            <a:ext cx="3505200" cy="624840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Вся страна радуется и поздравляет</a:t>
            </a:r>
            <a:br>
              <a:rPr lang="ru-RU" sz="2400" dirty="0" smtClean="0"/>
            </a:br>
            <a:r>
              <a:rPr lang="ru-RU" sz="2400" dirty="0" smtClean="0"/>
              <a:t>наших пап и дедушек с праздником. И конечно мальчиков- будущих </a:t>
            </a:r>
            <a:br>
              <a:rPr lang="ru-RU" sz="2400" dirty="0" smtClean="0"/>
            </a:br>
            <a:r>
              <a:rPr lang="ru-RU" sz="2400" dirty="0" smtClean="0"/>
              <a:t>защитников нашего Отечества. Отчизна, Отечество… что это такое? Это земля, на которой стоит наш дом, в котором нам так уютно живётся. Это наша семья: мама, папа, сестрёнка, братик. </a:t>
            </a:r>
            <a:endParaRPr lang="ru-RU" sz="2400" dirty="0"/>
          </a:p>
        </p:txBody>
      </p:sp>
      <p:pic>
        <p:nvPicPr>
          <p:cNvPr id="4" name="Picture 2" descr="C:\Users\TOSHIBA\Desktop\6172e4eda8d311c627070c4244d771cf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412672" y="685800"/>
            <a:ext cx="5554980" cy="48006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28600" y="609600"/>
            <a:ext cx="3429000" cy="3429000"/>
          </a:xfrm>
        </p:spPr>
        <p:txBody>
          <a:bodyPr>
            <a:normAutofit fontScale="70000" lnSpcReduction="20000"/>
          </a:bodyPr>
          <a:lstStyle/>
          <a:p>
            <a:r>
              <a:rPr lang="ru-RU" sz="3100" dirty="0" smtClean="0"/>
              <a:t>И чтобы нам жилось спокойно и мирно, нашу Родину-Отчизну берегут и охраняют солдаты и командиры нашей Армии, у которых есть много разных профессий. А какие военные профессии знаете вы, ребята?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" name="Содержимое 6" descr="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52400" y="3810000"/>
            <a:ext cx="4572000" cy="2620963"/>
          </a:xfrm>
        </p:spPr>
      </p:pic>
      <p:pic>
        <p:nvPicPr>
          <p:cNvPr id="5" name="Содержимое 3" descr="63c819e76622108ca93dd10808a26fc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62400" y="-152400"/>
            <a:ext cx="4876800" cy="3733800"/>
          </a:xfrm>
          <a:prstGeom prst="rect">
            <a:avLst/>
          </a:prstGeom>
        </p:spPr>
      </p:pic>
      <p:sp>
        <p:nvSpPr>
          <p:cNvPr id="6" name="Содержимое 3"/>
          <p:cNvSpPr txBox="1">
            <a:spLocks/>
          </p:cNvSpPr>
          <p:nvPr/>
        </p:nvSpPr>
        <p:spPr>
          <a:xfrm>
            <a:off x="4724400" y="3810000"/>
            <a:ext cx="4191000" cy="2773525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Военно-морской флот (ВМФ)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является видом Вооруженных Сил Российской Федерации (ВС РФ). Он предназначен для вооруженной защиты России, ведения боевых действий на море.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/>
              <a:t>Пограничные войска</a:t>
            </a:r>
            <a:endParaRPr lang="ru-RU" sz="60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838200"/>
            <a:ext cx="4724400" cy="2971800"/>
          </a:xfrm>
        </p:spPr>
        <p:txBody>
          <a:bodyPr/>
          <a:lstStyle/>
          <a:p>
            <a:r>
              <a:rPr lang="ru-RU" dirty="0" smtClean="0"/>
              <a:t>Основной задачей пограничников является защита, охрана и оборона сухопутных  и  водных границ   Российской </a:t>
            </a:r>
            <a:r>
              <a:rPr lang="ru-RU" dirty="0" err="1" smtClean="0"/>
              <a:t>Федераци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Содержимое 4" descr="1369732667_den-pogranca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24400" y="609600"/>
            <a:ext cx="4419600" cy="3505200"/>
          </a:xfrm>
        </p:spPr>
      </p:pic>
      <p:pic>
        <p:nvPicPr>
          <p:cNvPr id="6" name="Содержимое 4" descr="1369732667_den-pogranc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5957" y="3810001"/>
            <a:ext cx="4564643" cy="3048000"/>
          </a:xfrm>
          <a:prstGeom prst="rect">
            <a:avLst/>
          </a:prstGeom>
        </p:spPr>
      </p:pic>
      <p:sp>
        <p:nvSpPr>
          <p:cNvPr id="7" name="Содержимое 2"/>
          <p:cNvSpPr txBox="1">
            <a:spLocks/>
          </p:cNvSpPr>
          <p:nvPr/>
        </p:nvSpPr>
        <p:spPr>
          <a:xfrm>
            <a:off x="533400" y="1066800"/>
            <a:ext cx="4267200" cy="2743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103120" lvl="4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29200" y="4114800"/>
            <a:ext cx="3962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Наравне с пограничниками службу на границах страны несут и собаки. Здесь незаменим их нюх - и для задержания бандитов и для поиска оружия.</a:t>
            </a:r>
            <a:endParaRPr lang="ru-RU" sz="24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пограничник 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81000" y="533400"/>
            <a:ext cx="3124200" cy="3657600"/>
          </a:xfrm>
        </p:spPr>
      </p:pic>
      <p:pic>
        <p:nvPicPr>
          <p:cNvPr id="7" name="Содержимое 6" descr="пограничник 3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3505200" y="762000"/>
            <a:ext cx="5638800" cy="4114800"/>
          </a:xfrm>
        </p:spPr>
      </p:pic>
      <p:sp>
        <p:nvSpPr>
          <p:cNvPr id="4" name="Текст 2"/>
          <p:cNvSpPr>
            <a:spLocks noGrp="1"/>
          </p:cNvSpPr>
          <p:nvPr>
            <p:ph type="body" idx="1"/>
          </p:nvPr>
        </p:nvSpPr>
        <p:spPr>
          <a:xfrm>
            <a:off x="381000" y="4953000"/>
            <a:ext cx="3810000" cy="1371600"/>
          </a:xfrm>
        </p:spPr>
        <p:txBody>
          <a:bodyPr/>
          <a:lstStyle/>
          <a:p>
            <a:r>
              <a:rPr lang="ru-RU" dirty="0" smtClean="0"/>
              <a:t>Пограничник зорко осматривает границы.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0"/>
            <a:ext cx="8229600" cy="7620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Военно-воздушные силы армии</a:t>
            </a:r>
            <a:endParaRPr lang="ru-RU" dirty="0"/>
          </a:p>
        </p:txBody>
      </p:sp>
      <p:pic>
        <p:nvPicPr>
          <p:cNvPr id="6" name="Содержимое 5" descr="+2121545787485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838200"/>
            <a:ext cx="4572000" cy="3496584"/>
          </a:xfrm>
        </p:spPr>
      </p:pic>
      <p:pic>
        <p:nvPicPr>
          <p:cNvPr id="5" name="Содержимое 4" descr="0_87483_2ca0ad35_XL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762000"/>
            <a:ext cx="4267200" cy="3200400"/>
          </a:xfrm>
        </p:spPr>
      </p:pic>
      <p:pic>
        <p:nvPicPr>
          <p:cNvPr id="7" name="Содержимое 4" descr="0_87483_2ca0ad35_X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" y="4191000"/>
            <a:ext cx="4140201" cy="2667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105400" y="40386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029200" y="4114800"/>
            <a:ext cx="3962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Предназначены для ведения разведки, защиты от ударов с воздуха, предупреждения о воздушном нападении.</a:t>
            </a:r>
            <a:endParaRPr lang="ru-RU" sz="24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105400"/>
            <a:ext cx="4040188" cy="1524000"/>
          </a:xfrm>
        </p:spPr>
        <p:txBody>
          <a:bodyPr/>
          <a:lstStyle/>
          <a:p>
            <a:r>
              <a:rPr lang="ru-RU" i="1" dirty="0" smtClean="0"/>
              <a:t>Пехота</a:t>
            </a:r>
            <a:r>
              <a:rPr lang="ru-RU" dirty="0" smtClean="0"/>
              <a:t> предназначена для ведения боевых действий в пешем порядке.</a:t>
            </a:r>
            <a:endParaRPr lang="ru-RU" dirty="0"/>
          </a:p>
        </p:txBody>
      </p:sp>
      <p:pic>
        <p:nvPicPr>
          <p:cNvPr id="7" name="Содержимое 6" descr="1038607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648200" y="1828800"/>
            <a:ext cx="4265612" cy="4148931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752600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/>
              <a:t/>
            </a:r>
            <a:br>
              <a:rPr lang="ru-RU" sz="6000" dirty="0" smtClean="0"/>
            </a:br>
            <a:r>
              <a:rPr lang="ru-RU" sz="6000" dirty="0" smtClean="0"/>
              <a:t/>
            </a:r>
            <a:br>
              <a:rPr lang="ru-RU" sz="6000" dirty="0" smtClean="0"/>
            </a:br>
            <a:r>
              <a:rPr lang="ru-RU" sz="6000" dirty="0" smtClean="0"/>
              <a:t/>
            </a:r>
            <a:br>
              <a:rPr lang="ru-RU" sz="6000" dirty="0" smtClean="0"/>
            </a:br>
            <a:r>
              <a:rPr lang="ru-RU" sz="6000" dirty="0" smtClean="0"/>
              <a:t/>
            </a:r>
            <a:br>
              <a:rPr lang="ru-RU" sz="6000" dirty="0" smtClean="0"/>
            </a:br>
            <a:r>
              <a:rPr lang="ru-RU" sz="6000" dirty="0" smtClean="0"/>
              <a:t/>
            </a:r>
            <a:br>
              <a:rPr lang="ru-RU" sz="6000" dirty="0" smtClean="0"/>
            </a:br>
            <a:r>
              <a:rPr lang="ru-RU" sz="6000" dirty="0" smtClean="0"/>
              <a:t/>
            </a:r>
            <a:br>
              <a:rPr lang="ru-RU" sz="6000" dirty="0" smtClean="0"/>
            </a:br>
            <a:r>
              <a:rPr lang="ru-RU" sz="6000" dirty="0" smtClean="0"/>
              <a:t>Сухопутные войска. Пехота</a:t>
            </a:r>
            <a:endParaRPr lang="ru-RU" sz="6000" dirty="0"/>
          </a:p>
        </p:txBody>
      </p:sp>
      <p:pic>
        <p:nvPicPr>
          <p:cNvPr id="9" name="Содержимое 8" descr="67089384_Morpeh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228600" y="1676400"/>
            <a:ext cx="4343400" cy="327660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482</TotalTime>
  <Words>212</Words>
  <Application>Microsoft Office PowerPoint</Application>
  <PresentationFormat>Экран (4:3)</PresentationFormat>
  <Paragraphs>16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Бумажная</vt:lpstr>
      <vt:lpstr>Слайд 1</vt:lpstr>
      <vt:lpstr>Слайд 2</vt:lpstr>
      <vt:lpstr>23 февраля – это день воинской славы России, которую российские войска завоевали себе на полях сражений. Русский народ любит свою Родину и всегда сумеет отстоять ее независимость и свободу.</vt:lpstr>
      <vt:lpstr>Слайд 4</vt:lpstr>
      <vt:lpstr>Слайд 5</vt:lpstr>
      <vt:lpstr>Пограничные войска</vt:lpstr>
      <vt:lpstr>Слайд 7</vt:lpstr>
      <vt:lpstr>Военно-воздушные силы армии</vt:lpstr>
      <vt:lpstr>      Сухопутные войска. Пехота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TOSHIBA</dc:creator>
  <cp:lastModifiedBy>TOSHIBA</cp:lastModifiedBy>
  <cp:revision>78</cp:revision>
  <dcterms:created xsi:type="dcterms:W3CDTF">2015-02-16T19:17:51Z</dcterms:created>
  <dcterms:modified xsi:type="dcterms:W3CDTF">2015-02-23T10:42:46Z</dcterms:modified>
</cp:coreProperties>
</file>