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068" y="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1DD6-6033-4BAD-8BE1-287A757C582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6573-51A2-4E25-8712-8BB1526E4D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1DD6-6033-4BAD-8BE1-287A757C582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6573-51A2-4E25-8712-8BB1526E4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1DD6-6033-4BAD-8BE1-287A757C582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6573-51A2-4E25-8712-8BB1526E4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1DD6-6033-4BAD-8BE1-287A757C582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6573-51A2-4E25-8712-8BB1526E4D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1DD6-6033-4BAD-8BE1-287A757C582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6573-51A2-4E25-8712-8BB1526E4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1DD6-6033-4BAD-8BE1-287A757C582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6573-51A2-4E25-8712-8BB1526E4D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1DD6-6033-4BAD-8BE1-287A757C582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6573-51A2-4E25-8712-8BB1526E4DC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1DD6-6033-4BAD-8BE1-287A757C582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6573-51A2-4E25-8712-8BB1526E4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1DD6-6033-4BAD-8BE1-287A757C582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6573-51A2-4E25-8712-8BB1526E4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1DD6-6033-4BAD-8BE1-287A757C582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6573-51A2-4E25-8712-8BB1526E4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1DD6-6033-4BAD-8BE1-287A757C582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6573-51A2-4E25-8712-8BB1526E4D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4A1DD6-6033-4BAD-8BE1-287A757C582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856573-51A2-4E25-8712-8BB1526E4D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Презентация воспитателя </a:t>
            </a:r>
          </a:p>
          <a:p>
            <a:r>
              <a:rPr lang="ru-RU" dirty="0" smtClean="0"/>
              <a:t>Немченко Н.А.</a:t>
            </a:r>
          </a:p>
          <a:p>
            <a:r>
              <a:rPr lang="ru-RU" smtClean="0"/>
              <a:t>     </a:t>
            </a:r>
            <a:r>
              <a:rPr lang="ru-RU" dirty="0" smtClean="0"/>
              <a:t>для детей в возрасте  5-7 лет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Четвёртый лишний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2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05640"/>
            <a:ext cx="1668310" cy="119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088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44824"/>
            <a:ext cx="2003956" cy="125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382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5896" y="2204864"/>
            <a:ext cx="1347214" cy="9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588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94046"/>
            <a:ext cx="1505795" cy="109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0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67704"/>
            <a:ext cx="2246685" cy="155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718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44824"/>
            <a:ext cx="2762215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227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2808311" cy="195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60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1656184" cy="128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545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19670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132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16832"/>
            <a:ext cx="2155978" cy="167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448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76872"/>
            <a:ext cx="1475656" cy="110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849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88840"/>
            <a:ext cx="192599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4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397" y="2132856"/>
            <a:ext cx="1152128" cy="82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606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511" y="2822246"/>
            <a:ext cx="1081664" cy="68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499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78" y="2204864"/>
            <a:ext cx="1443826" cy="96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486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94144"/>
            <a:ext cx="1296144" cy="86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324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77664"/>
            <a:ext cx="1224136" cy="8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9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494" y="2924944"/>
            <a:ext cx="1484041" cy="97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756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135" y="2868158"/>
            <a:ext cx="1512168" cy="109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79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</TotalTime>
  <Words>14</Words>
  <Application>Microsoft Office PowerPoint</Application>
  <PresentationFormat>Экран (4:3)</PresentationFormat>
  <Paragraphs>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Четвёртый лишний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Четвёртый лишний</dc:title>
  <dc:creator>user</dc:creator>
  <cp:lastModifiedBy>user</cp:lastModifiedBy>
  <cp:revision>9</cp:revision>
  <dcterms:created xsi:type="dcterms:W3CDTF">2014-12-21T08:07:10Z</dcterms:created>
  <dcterms:modified xsi:type="dcterms:W3CDTF">2015-01-31T20:54:56Z</dcterms:modified>
</cp:coreProperties>
</file>