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64" r:id="rId5"/>
    <p:sldId id="263" r:id="rId6"/>
    <p:sldId id="266" r:id="rId7"/>
    <p:sldId id="267" r:id="rId8"/>
    <p:sldId id="268" r:id="rId9"/>
    <p:sldId id="269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Цели и задачи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 Федерального государственного образовательного стандарта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ФГОС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2127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</a:rPr>
              <a:t>ГБОУ  СОШ № 2092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Структурное подразделение «Надежда»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узыкальный руководитель</a:t>
            </a:r>
          </a:p>
          <a:p>
            <a:r>
              <a:rPr lang="ru-RU" smtClean="0">
                <a:solidFill>
                  <a:schemeClr val="tx1"/>
                </a:solidFill>
              </a:rPr>
              <a:t>Мишина Н.Е.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56592" y="3861048"/>
            <a:ext cx="6400800" cy="14732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2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Цели ФГОС: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1. повышение социального статуса дошкольного образования;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Цели ФГОС: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388843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tx1"/>
                </a:solidFill>
              </a:rPr>
              <a:t>1.Повышение социального статуса дошкольного образования.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tx1"/>
                </a:solidFill>
              </a:rPr>
              <a:t>2.Обеспечение государством равенства возможностей для каждого ребенка в получении качественного дошкольного образования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Цели ФГОС: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1. повышение социального статуса дошкольного образования;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848872" cy="511256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514350" indent="-514350">
              <a:buAutoNum type="arabicPeriod"/>
            </a:pP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i="1" dirty="0" smtClean="0">
                <a:solidFill>
                  <a:schemeClr val="tx1"/>
                </a:solidFill>
              </a:rPr>
              <a:t>3. обеспечение государственных гарантий уровня 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4</a:t>
            </a:r>
            <a:r>
              <a:rPr lang="ru-RU" sz="3100" i="1" dirty="0">
                <a:solidFill>
                  <a:schemeClr val="tx1"/>
                </a:solidFill>
                <a:latin typeface="+mn-lt"/>
                <a:ea typeface="Calibri"/>
              </a:rPr>
              <a:t>) сохранение единства образовательного пространства Российской Федерации относительно уровня дошкольного образования</a:t>
            </a:r>
            <a:r>
              <a:rPr lang="ru-RU" sz="3100" i="1" dirty="0" smtClean="0">
                <a:solidFill>
                  <a:schemeClr val="tx1"/>
                </a:solidFill>
              </a:rPr>
              <a:t>.</a:t>
            </a:r>
            <a:endParaRPr lang="ru-RU" sz="31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2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8640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Задачи ФГОС 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7992888" cy="4392488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chemeClr val="tx1"/>
                </a:solidFill>
                <a:ea typeface="Calibri"/>
                <a:cs typeface="Times New Roman"/>
              </a:rPr>
              <a:t>1.Охрана </a:t>
            </a:r>
            <a:r>
              <a:rPr lang="ru-RU" sz="4000" i="1" dirty="0">
                <a:solidFill>
                  <a:schemeClr val="tx1"/>
                </a:solidFill>
                <a:ea typeface="Calibri"/>
                <a:cs typeface="Times New Roman"/>
              </a:rPr>
              <a:t>и </a:t>
            </a:r>
            <a:r>
              <a:rPr lang="ru-RU" sz="4000" i="1" dirty="0" smtClean="0">
                <a:solidFill>
                  <a:schemeClr val="tx1"/>
                </a:solidFill>
                <a:ea typeface="Calibri"/>
                <a:cs typeface="Times New Roman"/>
              </a:rPr>
              <a:t>укрепление </a:t>
            </a:r>
            <a:r>
              <a:rPr lang="ru-RU" sz="4000" i="1" dirty="0">
                <a:solidFill>
                  <a:schemeClr val="tx1"/>
                </a:solidFill>
                <a:ea typeface="Calibri"/>
                <a:cs typeface="Times New Roman"/>
              </a:rPr>
              <a:t>физического и психического здоровья детей, в том числе их эмоционального благополучия</a:t>
            </a:r>
            <a:r>
              <a:rPr lang="ru-RU" sz="4000" i="1" dirty="0" smtClean="0">
                <a:solidFill>
                  <a:schemeClr val="tx1"/>
                </a:solidFill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chemeClr val="tx1"/>
                </a:solidFill>
                <a:ea typeface="Calibri"/>
                <a:cs typeface="Times New Roman"/>
              </a:rPr>
              <a:t>2. Обеспечение </a:t>
            </a:r>
            <a:r>
              <a:rPr lang="ru-RU" sz="4000" i="1" dirty="0">
                <a:solidFill>
                  <a:schemeClr val="tx1"/>
                </a:solidFill>
                <a:ea typeface="Calibri"/>
                <a:cs typeface="Times New Roman"/>
              </a:rPr>
              <a:t>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514350" indent="-51435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3600" i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86409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7992888" cy="547260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3) </a:t>
            </a:r>
            <a:r>
              <a:rPr lang="ru-RU" sz="2800" i="1" dirty="0" smtClean="0">
                <a:solidFill>
                  <a:schemeClr val="tx1"/>
                </a:solidFill>
                <a:ea typeface="Calibri"/>
                <a:cs typeface="Times New Roman"/>
              </a:rPr>
              <a:t>Обеспечение </a:t>
            </a: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4) </a:t>
            </a:r>
            <a:r>
              <a:rPr lang="ru-RU" sz="2800" i="1" dirty="0" smtClean="0">
                <a:solidFill>
                  <a:schemeClr val="tx1"/>
                </a:solidFill>
                <a:ea typeface="Calibri"/>
                <a:cs typeface="Times New Roman"/>
              </a:rPr>
              <a:t>Создание </a:t>
            </a: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endParaRPr lang="ru-RU" b="1" dirty="0" smtClean="0"/>
          </a:p>
          <a:p>
            <a:pPr marL="514350" indent="-51435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2800" i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86409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7992888" cy="547260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5) </a:t>
            </a:r>
            <a:r>
              <a:rPr lang="ru-RU" sz="2800" i="1" dirty="0" smtClean="0">
                <a:solidFill>
                  <a:schemeClr val="tx1"/>
                </a:solidFill>
                <a:ea typeface="Calibri"/>
                <a:cs typeface="Times New Roman"/>
              </a:rPr>
              <a:t>Объединение </a:t>
            </a: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6) </a:t>
            </a:r>
            <a:r>
              <a:rPr lang="ru-RU" sz="2800" i="1" dirty="0" smtClean="0">
                <a:solidFill>
                  <a:schemeClr val="tx1"/>
                </a:solidFill>
                <a:ea typeface="Calibri"/>
                <a:cs typeface="Times New Roman"/>
              </a:rPr>
              <a:t>Формирование </a:t>
            </a: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marL="514350" indent="-51435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2800" i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86409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7992888" cy="547260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2800" i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000" i="1" dirty="0">
                <a:solidFill>
                  <a:schemeClr val="tx1"/>
                </a:solidFill>
                <a:ea typeface="Calibri"/>
                <a:cs typeface="Times New Roman"/>
              </a:rPr>
              <a:t>7) </a:t>
            </a:r>
            <a:r>
              <a:rPr lang="ru-RU" sz="3000" i="1" dirty="0" smtClean="0">
                <a:solidFill>
                  <a:schemeClr val="tx1"/>
                </a:solidFill>
                <a:ea typeface="Calibri"/>
                <a:cs typeface="Times New Roman"/>
              </a:rPr>
              <a:t>Обеспечение </a:t>
            </a:r>
            <a:r>
              <a:rPr lang="ru-RU" sz="3000" i="1" dirty="0">
                <a:solidFill>
                  <a:schemeClr val="tx1"/>
                </a:solidFill>
                <a:ea typeface="Calibri"/>
                <a:cs typeface="Times New Roman"/>
              </a:rPr>
              <a:t>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000" i="1" dirty="0">
                <a:solidFill>
                  <a:schemeClr val="tx1"/>
                </a:solidFill>
                <a:ea typeface="Calibri"/>
                <a:cs typeface="Times New Roman"/>
              </a:rPr>
              <a:t>8) </a:t>
            </a:r>
            <a:r>
              <a:rPr lang="ru-RU" sz="3000" i="1" dirty="0" smtClean="0">
                <a:solidFill>
                  <a:schemeClr val="tx1"/>
                </a:solidFill>
                <a:ea typeface="Calibri"/>
                <a:cs typeface="Times New Roman"/>
              </a:rPr>
              <a:t>Формирование </a:t>
            </a:r>
            <a:r>
              <a:rPr lang="ru-RU" sz="3000" i="1" dirty="0">
                <a:solidFill>
                  <a:schemeClr val="tx1"/>
                </a:solidFill>
                <a:ea typeface="Calibri"/>
                <a:cs typeface="Times New Roman"/>
              </a:rPr>
              <a:t>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2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86409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7992888" cy="5472608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15000"/>
              </a:lnSpc>
              <a:spcAft>
                <a:spcPts val="0"/>
              </a:spcAft>
              <a:buAutoNum type="arabicParenR"/>
            </a:pPr>
            <a:endParaRPr lang="ru-RU" sz="2800" i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9</a:t>
            </a:r>
            <a:r>
              <a:rPr lang="ru-RU" sz="2800" i="1">
                <a:solidFill>
                  <a:schemeClr val="tx1"/>
                </a:solidFill>
                <a:ea typeface="Calibri"/>
                <a:cs typeface="Times New Roman"/>
              </a:rPr>
              <a:t>) </a:t>
            </a:r>
            <a:r>
              <a:rPr lang="ru-RU" sz="2800" i="1" smtClean="0">
                <a:solidFill>
                  <a:schemeClr val="tx1"/>
                </a:solidFill>
                <a:ea typeface="Calibri"/>
                <a:cs typeface="Times New Roman"/>
              </a:rPr>
              <a:t>Обеспечение </a:t>
            </a:r>
            <a:r>
              <a:rPr lang="ru-RU" sz="2800" i="1" dirty="0">
                <a:solidFill>
                  <a:schemeClr val="tx1"/>
                </a:solidFill>
                <a:ea typeface="Calibri"/>
                <a:cs typeface="Times New Roman"/>
              </a:rPr>
              <a:t>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357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Цели и задачи  Федерального государственного образовательного стандарта ФГОС</vt:lpstr>
      <vt:lpstr>       Цели ФГОС: 1. повышение социального статуса дошкольного образования;        Цели ФГОС:   </vt:lpstr>
      <vt:lpstr>       Цели ФГОС: 1. повышение социального статуса дошкольного образования;          </vt:lpstr>
      <vt:lpstr>4) сохранение единства образовательного пространства Российской Федерации относительно уровня дошкольного образования.</vt:lpstr>
      <vt:lpstr>Задачи ФГОС 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задачи  ФГОС</dc:title>
  <dc:creator>1</dc:creator>
  <cp:lastModifiedBy>1</cp:lastModifiedBy>
  <cp:revision>7</cp:revision>
  <dcterms:created xsi:type="dcterms:W3CDTF">2014-05-21T06:13:07Z</dcterms:created>
  <dcterms:modified xsi:type="dcterms:W3CDTF">2015-03-10T17:43:17Z</dcterms:modified>
</cp:coreProperties>
</file>