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59" r:id="rId3"/>
    <p:sldId id="256" r:id="rId4"/>
    <p:sldId id="257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274" r:id="rId16"/>
    <p:sldId id="276" r:id="rId17"/>
    <p:sldId id="268" r:id="rId18"/>
    <p:sldId id="269" r:id="rId19"/>
    <p:sldId id="271" r:id="rId20"/>
    <p:sldId id="272" r:id="rId21"/>
    <p:sldId id="273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4" d="100"/>
          <a:sy n="84" d="100"/>
        </p:scale>
        <p:origin x="-744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3AC5F0-607A-433B-913C-02B25B1C2F6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0A48C62-533F-4022-BC05-DF498ECDE204}">
      <dgm:prSet phldrT="[Текст]"/>
      <dgm:spPr/>
      <dgm:t>
        <a:bodyPr/>
        <a:lstStyle/>
        <a:p>
          <a:r>
            <a:rPr lang="ru-RU" dirty="0" smtClean="0"/>
            <a:t>Художник-модельер</a:t>
          </a:r>
          <a:endParaRPr lang="ru-RU" dirty="0"/>
        </a:p>
      </dgm:t>
    </dgm:pt>
    <dgm:pt modelId="{4A6E27B9-DE6D-4C53-9BC4-9E54EBCF64F1}" type="parTrans" cxnId="{F50A22B8-ADC9-4D5D-88B0-6FE7C232F491}">
      <dgm:prSet/>
      <dgm:spPr/>
      <dgm:t>
        <a:bodyPr/>
        <a:lstStyle/>
        <a:p>
          <a:endParaRPr lang="ru-RU"/>
        </a:p>
      </dgm:t>
    </dgm:pt>
    <dgm:pt modelId="{0D0FED0C-7B00-4DA4-92F3-A3BEA4BD7F45}" type="sibTrans" cxnId="{F50A22B8-ADC9-4D5D-88B0-6FE7C232F491}">
      <dgm:prSet/>
      <dgm:spPr/>
      <dgm:t>
        <a:bodyPr/>
        <a:lstStyle/>
        <a:p>
          <a:endParaRPr lang="ru-RU"/>
        </a:p>
      </dgm:t>
    </dgm:pt>
    <dgm:pt modelId="{AE47DB70-2723-4C67-835A-4EB1F21C9BC9}">
      <dgm:prSet phldrT="[Текст]"/>
      <dgm:spPr/>
      <dgm:t>
        <a:bodyPr/>
        <a:lstStyle/>
        <a:p>
          <a:r>
            <a:rPr lang="ru-RU" dirty="0" smtClean="0"/>
            <a:t>Эскиз модели</a:t>
          </a:r>
          <a:endParaRPr lang="ru-RU" dirty="0"/>
        </a:p>
      </dgm:t>
    </dgm:pt>
    <dgm:pt modelId="{4AAD83E5-A2F0-4DA8-BB55-1EFC6F81283B}" type="parTrans" cxnId="{1D2F09F4-9A2C-4EFC-82BC-B8CE9D2B07B0}">
      <dgm:prSet/>
      <dgm:spPr/>
      <dgm:t>
        <a:bodyPr/>
        <a:lstStyle/>
        <a:p>
          <a:endParaRPr lang="ru-RU"/>
        </a:p>
      </dgm:t>
    </dgm:pt>
    <dgm:pt modelId="{AC734163-A10B-4966-9C5C-A548D60C8667}" type="sibTrans" cxnId="{1D2F09F4-9A2C-4EFC-82BC-B8CE9D2B07B0}">
      <dgm:prSet/>
      <dgm:spPr/>
      <dgm:t>
        <a:bodyPr/>
        <a:lstStyle/>
        <a:p>
          <a:endParaRPr lang="ru-RU"/>
        </a:p>
      </dgm:t>
    </dgm:pt>
    <dgm:pt modelId="{B2CE48D1-7963-4AA7-987A-22E0C52533DA}">
      <dgm:prSet phldrT="[Текст]"/>
      <dgm:spPr/>
      <dgm:t>
        <a:bodyPr/>
        <a:lstStyle/>
        <a:p>
          <a:r>
            <a:rPr lang="ru-RU" dirty="0" smtClean="0"/>
            <a:t>Художник-конструктор</a:t>
          </a:r>
          <a:endParaRPr lang="ru-RU" dirty="0"/>
        </a:p>
      </dgm:t>
    </dgm:pt>
    <dgm:pt modelId="{75E8BB28-CA5D-4B96-950F-3F4B376BA023}" type="parTrans" cxnId="{3D8D3773-C052-4D49-ACA5-3849CBB8D87D}">
      <dgm:prSet/>
      <dgm:spPr/>
      <dgm:t>
        <a:bodyPr/>
        <a:lstStyle/>
        <a:p>
          <a:endParaRPr lang="ru-RU"/>
        </a:p>
      </dgm:t>
    </dgm:pt>
    <dgm:pt modelId="{05F294B4-A7DF-4075-9962-412023A011E2}" type="sibTrans" cxnId="{3D8D3773-C052-4D49-ACA5-3849CBB8D87D}">
      <dgm:prSet/>
      <dgm:spPr/>
      <dgm:t>
        <a:bodyPr/>
        <a:lstStyle/>
        <a:p>
          <a:endParaRPr lang="ru-RU"/>
        </a:p>
      </dgm:t>
    </dgm:pt>
    <dgm:pt modelId="{55DF43FE-E665-44E7-B3C3-0E3ED4E94897}">
      <dgm:prSet phldrT="[Текст]"/>
      <dgm:spPr/>
      <dgm:t>
        <a:bodyPr/>
        <a:lstStyle/>
        <a:p>
          <a:endParaRPr lang="ru-RU" dirty="0"/>
        </a:p>
      </dgm:t>
    </dgm:pt>
    <dgm:pt modelId="{8D9E5201-E62E-4468-977F-2026A563A840}" type="parTrans" cxnId="{FE5EA2A7-B678-4DE1-AD53-38D9048CB928}">
      <dgm:prSet/>
      <dgm:spPr/>
      <dgm:t>
        <a:bodyPr/>
        <a:lstStyle/>
        <a:p>
          <a:endParaRPr lang="ru-RU"/>
        </a:p>
      </dgm:t>
    </dgm:pt>
    <dgm:pt modelId="{2237B6B6-EF41-4EF7-9C6C-902553AA337D}" type="sibTrans" cxnId="{FE5EA2A7-B678-4DE1-AD53-38D9048CB928}">
      <dgm:prSet/>
      <dgm:spPr/>
      <dgm:t>
        <a:bodyPr/>
        <a:lstStyle/>
        <a:p>
          <a:endParaRPr lang="ru-RU"/>
        </a:p>
      </dgm:t>
    </dgm:pt>
    <dgm:pt modelId="{70EC18E3-83CB-4816-99CE-9F28D9DD7A85}">
      <dgm:prSet phldrT="[Текст]"/>
      <dgm:spPr/>
      <dgm:t>
        <a:bodyPr/>
        <a:lstStyle/>
        <a:p>
          <a:r>
            <a:rPr lang="ru-RU" dirty="0" smtClean="0"/>
            <a:t>Технолог швейного производства</a:t>
          </a:r>
          <a:endParaRPr lang="ru-RU" dirty="0"/>
        </a:p>
      </dgm:t>
    </dgm:pt>
    <dgm:pt modelId="{45D6C5CA-124F-4FF6-9498-8B60C806D4DA}" type="parTrans" cxnId="{308D518C-4680-4B9D-8A0C-6585807F7828}">
      <dgm:prSet/>
      <dgm:spPr/>
      <dgm:t>
        <a:bodyPr/>
        <a:lstStyle/>
        <a:p>
          <a:endParaRPr lang="ru-RU"/>
        </a:p>
      </dgm:t>
    </dgm:pt>
    <dgm:pt modelId="{F0B22FA7-F33B-4A4B-AEF7-82145837D463}" type="sibTrans" cxnId="{308D518C-4680-4B9D-8A0C-6585807F7828}">
      <dgm:prSet/>
      <dgm:spPr/>
      <dgm:t>
        <a:bodyPr/>
        <a:lstStyle/>
        <a:p>
          <a:endParaRPr lang="ru-RU"/>
        </a:p>
      </dgm:t>
    </dgm:pt>
    <dgm:pt modelId="{09350D3E-8BD1-457E-BBB4-FF1BE107DAC7}">
      <dgm:prSet phldrT="[Текст]"/>
      <dgm:spPr/>
      <dgm:t>
        <a:bodyPr/>
        <a:lstStyle/>
        <a:p>
          <a:r>
            <a:rPr lang="ru-RU" dirty="0" smtClean="0"/>
            <a:t>Технология (способы изготовления)</a:t>
          </a:r>
          <a:endParaRPr lang="ru-RU" dirty="0"/>
        </a:p>
      </dgm:t>
    </dgm:pt>
    <dgm:pt modelId="{2ACED931-36FB-40B4-977C-246118DB7ABD}" type="parTrans" cxnId="{A36B0D4B-F993-44A0-BAAE-824B8D9B10B9}">
      <dgm:prSet/>
      <dgm:spPr/>
      <dgm:t>
        <a:bodyPr/>
        <a:lstStyle/>
        <a:p>
          <a:endParaRPr lang="ru-RU"/>
        </a:p>
      </dgm:t>
    </dgm:pt>
    <dgm:pt modelId="{B939E83C-4B31-404C-9F2F-D14D02C6DDCD}" type="sibTrans" cxnId="{A36B0D4B-F993-44A0-BAAE-824B8D9B10B9}">
      <dgm:prSet/>
      <dgm:spPr/>
      <dgm:t>
        <a:bodyPr/>
        <a:lstStyle/>
        <a:p>
          <a:endParaRPr lang="ru-RU"/>
        </a:p>
      </dgm:t>
    </dgm:pt>
    <dgm:pt modelId="{9C53C693-B573-4D9D-90CB-E8072FB8D581}">
      <dgm:prSet/>
      <dgm:spPr/>
      <dgm:t>
        <a:bodyPr/>
        <a:lstStyle/>
        <a:p>
          <a:r>
            <a:rPr lang="ru-RU" smtClean="0"/>
            <a:t>Чертеж (конструкция выкройки)</a:t>
          </a:r>
          <a:endParaRPr lang="ru-RU"/>
        </a:p>
      </dgm:t>
    </dgm:pt>
    <dgm:pt modelId="{275A3543-F6C5-4A62-9492-62FED26439B0}" type="parTrans" cxnId="{D15C4AF7-2BB4-4400-8DCE-5F7D2510D385}">
      <dgm:prSet/>
      <dgm:spPr/>
      <dgm:t>
        <a:bodyPr/>
        <a:lstStyle/>
        <a:p>
          <a:endParaRPr lang="ru-RU"/>
        </a:p>
      </dgm:t>
    </dgm:pt>
    <dgm:pt modelId="{C5EA259F-549D-44CC-9344-F23B2901C4B3}" type="sibTrans" cxnId="{D15C4AF7-2BB4-4400-8DCE-5F7D2510D385}">
      <dgm:prSet/>
      <dgm:spPr/>
      <dgm:t>
        <a:bodyPr/>
        <a:lstStyle/>
        <a:p>
          <a:endParaRPr lang="ru-RU"/>
        </a:p>
      </dgm:t>
    </dgm:pt>
    <dgm:pt modelId="{5C675360-CBBC-41D3-8999-605744CD5AB5}">
      <dgm:prSet/>
      <dgm:spPr/>
      <dgm:t>
        <a:bodyPr/>
        <a:lstStyle/>
        <a:p>
          <a:r>
            <a:rPr lang="ru-RU" dirty="0" smtClean="0"/>
            <a:t>Оператор швейного производства</a:t>
          </a:r>
          <a:endParaRPr lang="ru-RU" dirty="0"/>
        </a:p>
      </dgm:t>
    </dgm:pt>
    <dgm:pt modelId="{1640934B-8427-4615-90A1-14F5C2B9E56B}" type="parTrans" cxnId="{4A6DA7D2-D2A9-4580-9E97-F869CC9CEB3A}">
      <dgm:prSet/>
      <dgm:spPr/>
      <dgm:t>
        <a:bodyPr/>
        <a:lstStyle/>
        <a:p>
          <a:endParaRPr lang="ru-RU"/>
        </a:p>
      </dgm:t>
    </dgm:pt>
    <dgm:pt modelId="{37E1F5F0-85CB-4BD8-BE84-D8C20694AA8C}" type="sibTrans" cxnId="{4A6DA7D2-D2A9-4580-9E97-F869CC9CEB3A}">
      <dgm:prSet/>
      <dgm:spPr/>
      <dgm:t>
        <a:bodyPr/>
        <a:lstStyle/>
        <a:p>
          <a:endParaRPr lang="ru-RU"/>
        </a:p>
      </dgm:t>
    </dgm:pt>
    <dgm:pt modelId="{C37906BE-E4D3-4314-AFC1-9D2E19DC5991}">
      <dgm:prSet/>
      <dgm:spPr/>
      <dgm:t>
        <a:bodyPr/>
        <a:lstStyle/>
        <a:p>
          <a:r>
            <a:rPr lang="ru-RU" dirty="0" smtClean="0"/>
            <a:t>Готовое швейное изделие</a:t>
          </a:r>
          <a:endParaRPr lang="ru-RU" dirty="0"/>
        </a:p>
      </dgm:t>
    </dgm:pt>
    <dgm:pt modelId="{A2CA580A-4C4D-4107-998B-9C8CA461FEF9}" type="parTrans" cxnId="{C7891160-8765-46AE-85AE-FE0C2D2FF315}">
      <dgm:prSet/>
      <dgm:spPr/>
    </dgm:pt>
    <dgm:pt modelId="{554B303F-198A-43FB-B6F9-E592C1D9F7A2}" type="sibTrans" cxnId="{C7891160-8765-46AE-85AE-FE0C2D2FF315}">
      <dgm:prSet/>
      <dgm:spPr/>
    </dgm:pt>
    <dgm:pt modelId="{DB9C7CB0-467D-484D-A322-A6BFD2111811}" type="pres">
      <dgm:prSet presAssocID="{9A3AC5F0-607A-433B-913C-02B25B1C2F6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41EA9D-321A-4715-A1F1-B2524419B64A}" type="pres">
      <dgm:prSet presAssocID="{B0A48C62-533F-4022-BC05-DF498ECDE204}" presName="linNode" presStyleCnt="0"/>
      <dgm:spPr/>
    </dgm:pt>
    <dgm:pt modelId="{B07500D3-78BD-4C06-A307-32461AC3D8D1}" type="pres">
      <dgm:prSet presAssocID="{B0A48C62-533F-4022-BC05-DF498ECDE204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D1E634-8433-4D95-9A88-20A2F25236B4}" type="pres">
      <dgm:prSet presAssocID="{B0A48C62-533F-4022-BC05-DF498ECDE204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CF0BD3-0896-4413-BA49-78AF24F2D05B}" type="pres">
      <dgm:prSet presAssocID="{0D0FED0C-7B00-4DA4-92F3-A3BEA4BD7F45}" presName="sp" presStyleCnt="0"/>
      <dgm:spPr/>
    </dgm:pt>
    <dgm:pt modelId="{161B072E-2B69-42F2-B078-A26DEBD43B6B}" type="pres">
      <dgm:prSet presAssocID="{B2CE48D1-7963-4AA7-987A-22E0C52533DA}" presName="linNode" presStyleCnt="0"/>
      <dgm:spPr/>
    </dgm:pt>
    <dgm:pt modelId="{A77102D2-7411-4E46-89B2-D446298410E3}" type="pres">
      <dgm:prSet presAssocID="{B2CE48D1-7963-4AA7-987A-22E0C52533DA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AF5421-95C7-4A22-83BB-A5F12B1BA2A9}" type="pres">
      <dgm:prSet presAssocID="{B2CE48D1-7963-4AA7-987A-22E0C52533DA}" presName="descendantText" presStyleLbl="alignAccFollowNode1" presStyleIdx="1" presStyleCnt="4" custLinFactNeighborX="-2479" custLinFactNeighborY="-13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093020-F0CE-41D1-89BA-B88CB9CF7DC8}" type="pres">
      <dgm:prSet presAssocID="{05F294B4-A7DF-4075-9962-412023A011E2}" presName="sp" presStyleCnt="0"/>
      <dgm:spPr/>
    </dgm:pt>
    <dgm:pt modelId="{881F9D74-585A-4D14-AB9B-7EFF63479B49}" type="pres">
      <dgm:prSet presAssocID="{70EC18E3-83CB-4816-99CE-9F28D9DD7A85}" presName="linNode" presStyleCnt="0"/>
      <dgm:spPr/>
    </dgm:pt>
    <dgm:pt modelId="{5E8A103A-B13C-4AA6-9877-63339193AF59}" type="pres">
      <dgm:prSet presAssocID="{70EC18E3-83CB-4816-99CE-9F28D9DD7A85}" presName="parentText" presStyleLbl="node1" presStyleIdx="2" presStyleCnt="4" custLinFactNeighborX="-655" custLinFactNeighborY="169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0B8A78-7686-41FA-BC1B-688ACDDD3DAE}" type="pres">
      <dgm:prSet presAssocID="{70EC18E3-83CB-4816-99CE-9F28D9DD7A85}" presName="descendantText" presStyleLbl="alignAccFollowNode1" presStyleIdx="2" presStyleCnt="4" custLinFactNeighborX="188" custLinFactNeighborY="13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819282-0F5B-4496-8C95-1949BF11A20B}" type="pres">
      <dgm:prSet presAssocID="{F0B22FA7-F33B-4A4B-AEF7-82145837D463}" presName="sp" presStyleCnt="0"/>
      <dgm:spPr/>
    </dgm:pt>
    <dgm:pt modelId="{CA8F245F-6514-49E1-9A9C-A824362E13E0}" type="pres">
      <dgm:prSet presAssocID="{5C675360-CBBC-41D3-8999-605744CD5AB5}" presName="linNode" presStyleCnt="0"/>
      <dgm:spPr/>
    </dgm:pt>
    <dgm:pt modelId="{6B42470A-7BD4-4399-8B88-7F5415FE3780}" type="pres">
      <dgm:prSet presAssocID="{5C675360-CBBC-41D3-8999-605744CD5AB5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C51997-7CC2-4CBC-9C68-B5EC42965C9D}" type="pres">
      <dgm:prSet presAssocID="{5C675360-CBBC-41D3-8999-605744CD5AB5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C2BCF0-01A5-40FD-A1E6-5DC6072E2F10}" type="presOf" srcId="{70EC18E3-83CB-4816-99CE-9F28D9DD7A85}" destId="{5E8A103A-B13C-4AA6-9877-63339193AF59}" srcOrd="0" destOrd="0" presId="urn:microsoft.com/office/officeart/2005/8/layout/vList5"/>
    <dgm:cxn modelId="{D15C4AF7-2BB4-4400-8DCE-5F7D2510D385}" srcId="{B2CE48D1-7963-4AA7-987A-22E0C52533DA}" destId="{9C53C693-B573-4D9D-90CB-E8072FB8D581}" srcOrd="1" destOrd="0" parTransId="{275A3543-F6C5-4A62-9492-62FED26439B0}" sibTransId="{C5EA259F-549D-44CC-9344-F23B2901C4B3}"/>
    <dgm:cxn modelId="{1E71370D-3E6B-4913-B9EF-06F1B3B8A87E}" type="presOf" srcId="{B2CE48D1-7963-4AA7-987A-22E0C52533DA}" destId="{A77102D2-7411-4E46-89B2-D446298410E3}" srcOrd="0" destOrd="0" presId="urn:microsoft.com/office/officeart/2005/8/layout/vList5"/>
    <dgm:cxn modelId="{F7D97A6C-A333-4027-A5AE-21EC02AADAFC}" type="presOf" srcId="{5C675360-CBBC-41D3-8999-605744CD5AB5}" destId="{6B42470A-7BD4-4399-8B88-7F5415FE3780}" srcOrd="0" destOrd="0" presId="urn:microsoft.com/office/officeart/2005/8/layout/vList5"/>
    <dgm:cxn modelId="{CEBAF090-D356-47E7-A6FB-98342583D91A}" type="presOf" srcId="{9A3AC5F0-607A-433B-913C-02B25B1C2F69}" destId="{DB9C7CB0-467D-484D-A322-A6BFD2111811}" srcOrd="0" destOrd="0" presId="urn:microsoft.com/office/officeart/2005/8/layout/vList5"/>
    <dgm:cxn modelId="{1D2F09F4-9A2C-4EFC-82BC-B8CE9D2B07B0}" srcId="{B0A48C62-533F-4022-BC05-DF498ECDE204}" destId="{AE47DB70-2723-4C67-835A-4EB1F21C9BC9}" srcOrd="0" destOrd="0" parTransId="{4AAD83E5-A2F0-4DA8-BB55-1EFC6F81283B}" sibTransId="{AC734163-A10B-4966-9C5C-A548D60C8667}"/>
    <dgm:cxn modelId="{C7891160-8765-46AE-85AE-FE0C2D2FF315}" srcId="{5C675360-CBBC-41D3-8999-605744CD5AB5}" destId="{C37906BE-E4D3-4314-AFC1-9D2E19DC5991}" srcOrd="0" destOrd="0" parTransId="{A2CA580A-4C4D-4107-998B-9C8CA461FEF9}" sibTransId="{554B303F-198A-43FB-B6F9-E592C1D9F7A2}"/>
    <dgm:cxn modelId="{D0080D65-D2D8-48F9-9629-9DF55C4FD754}" type="presOf" srcId="{55DF43FE-E665-44E7-B3C3-0E3ED4E94897}" destId="{43AF5421-95C7-4A22-83BB-A5F12B1BA2A9}" srcOrd="0" destOrd="0" presId="urn:microsoft.com/office/officeart/2005/8/layout/vList5"/>
    <dgm:cxn modelId="{348DCECF-DE2B-459A-85E5-7AC2335A3520}" type="presOf" srcId="{AE47DB70-2723-4C67-835A-4EB1F21C9BC9}" destId="{FCD1E634-8433-4D95-9A88-20A2F25236B4}" srcOrd="0" destOrd="0" presId="urn:microsoft.com/office/officeart/2005/8/layout/vList5"/>
    <dgm:cxn modelId="{FB56AA89-D717-42BF-9213-CFD26141DFB2}" type="presOf" srcId="{09350D3E-8BD1-457E-BBB4-FF1BE107DAC7}" destId="{950B8A78-7686-41FA-BC1B-688ACDDD3DAE}" srcOrd="0" destOrd="0" presId="urn:microsoft.com/office/officeart/2005/8/layout/vList5"/>
    <dgm:cxn modelId="{4E0102AA-E8E6-4101-AA8D-008C8BA0D666}" type="presOf" srcId="{9C53C693-B573-4D9D-90CB-E8072FB8D581}" destId="{43AF5421-95C7-4A22-83BB-A5F12B1BA2A9}" srcOrd="0" destOrd="1" presId="urn:microsoft.com/office/officeart/2005/8/layout/vList5"/>
    <dgm:cxn modelId="{4A6DA7D2-D2A9-4580-9E97-F869CC9CEB3A}" srcId="{9A3AC5F0-607A-433B-913C-02B25B1C2F69}" destId="{5C675360-CBBC-41D3-8999-605744CD5AB5}" srcOrd="3" destOrd="0" parTransId="{1640934B-8427-4615-90A1-14F5C2B9E56B}" sibTransId="{37E1F5F0-85CB-4BD8-BE84-D8C20694AA8C}"/>
    <dgm:cxn modelId="{A36B0D4B-F993-44A0-BAAE-824B8D9B10B9}" srcId="{70EC18E3-83CB-4816-99CE-9F28D9DD7A85}" destId="{09350D3E-8BD1-457E-BBB4-FF1BE107DAC7}" srcOrd="0" destOrd="0" parTransId="{2ACED931-36FB-40B4-977C-246118DB7ABD}" sibTransId="{B939E83C-4B31-404C-9F2F-D14D02C6DDCD}"/>
    <dgm:cxn modelId="{19BAD67F-5DBF-4E4A-B470-CD4CF6B20382}" type="presOf" srcId="{C37906BE-E4D3-4314-AFC1-9D2E19DC5991}" destId="{0DC51997-7CC2-4CBC-9C68-B5EC42965C9D}" srcOrd="0" destOrd="0" presId="urn:microsoft.com/office/officeart/2005/8/layout/vList5"/>
    <dgm:cxn modelId="{F50A22B8-ADC9-4D5D-88B0-6FE7C232F491}" srcId="{9A3AC5F0-607A-433B-913C-02B25B1C2F69}" destId="{B0A48C62-533F-4022-BC05-DF498ECDE204}" srcOrd="0" destOrd="0" parTransId="{4A6E27B9-DE6D-4C53-9BC4-9E54EBCF64F1}" sibTransId="{0D0FED0C-7B00-4DA4-92F3-A3BEA4BD7F45}"/>
    <dgm:cxn modelId="{308D518C-4680-4B9D-8A0C-6585807F7828}" srcId="{9A3AC5F0-607A-433B-913C-02B25B1C2F69}" destId="{70EC18E3-83CB-4816-99CE-9F28D9DD7A85}" srcOrd="2" destOrd="0" parTransId="{45D6C5CA-124F-4FF6-9498-8B60C806D4DA}" sibTransId="{F0B22FA7-F33B-4A4B-AEF7-82145837D463}"/>
    <dgm:cxn modelId="{A4DD8164-F60E-418E-8B29-9981EABE0E20}" type="presOf" srcId="{B0A48C62-533F-4022-BC05-DF498ECDE204}" destId="{B07500D3-78BD-4C06-A307-32461AC3D8D1}" srcOrd="0" destOrd="0" presId="urn:microsoft.com/office/officeart/2005/8/layout/vList5"/>
    <dgm:cxn modelId="{3D8D3773-C052-4D49-ACA5-3849CBB8D87D}" srcId="{9A3AC5F0-607A-433B-913C-02B25B1C2F69}" destId="{B2CE48D1-7963-4AA7-987A-22E0C52533DA}" srcOrd="1" destOrd="0" parTransId="{75E8BB28-CA5D-4B96-950F-3F4B376BA023}" sibTransId="{05F294B4-A7DF-4075-9962-412023A011E2}"/>
    <dgm:cxn modelId="{FE5EA2A7-B678-4DE1-AD53-38D9048CB928}" srcId="{B2CE48D1-7963-4AA7-987A-22E0C52533DA}" destId="{55DF43FE-E665-44E7-B3C3-0E3ED4E94897}" srcOrd="0" destOrd="0" parTransId="{8D9E5201-E62E-4468-977F-2026A563A840}" sibTransId="{2237B6B6-EF41-4EF7-9C6C-902553AA337D}"/>
    <dgm:cxn modelId="{23EE109B-9FA8-4F3B-B62A-1CBB49C07550}" type="presParOf" srcId="{DB9C7CB0-467D-484D-A322-A6BFD2111811}" destId="{9341EA9D-321A-4715-A1F1-B2524419B64A}" srcOrd="0" destOrd="0" presId="urn:microsoft.com/office/officeart/2005/8/layout/vList5"/>
    <dgm:cxn modelId="{928672F6-2BE3-429D-8375-29920C2265D4}" type="presParOf" srcId="{9341EA9D-321A-4715-A1F1-B2524419B64A}" destId="{B07500D3-78BD-4C06-A307-32461AC3D8D1}" srcOrd="0" destOrd="0" presId="urn:microsoft.com/office/officeart/2005/8/layout/vList5"/>
    <dgm:cxn modelId="{B5D4032F-BBB8-4A1C-BFDC-4E1414242C45}" type="presParOf" srcId="{9341EA9D-321A-4715-A1F1-B2524419B64A}" destId="{FCD1E634-8433-4D95-9A88-20A2F25236B4}" srcOrd="1" destOrd="0" presId="urn:microsoft.com/office/officeart/2005/8/layout/vList5"/>
    <dgm:cxn modelId="{ADE48FD1-9F65-49CF-9645-6123C59CA545}" type="presParOf" srcId="{DB9C7CB0-467D-484D-A322-A6BFD2111811}" destId="{8CCF0BD3-0896-4413-BA49-78AF24F2D05B}" srcOrd="1" destOrd="0" presId="urn:microsoft.com/office/officeart/2005/8/layout/vList5"/>
    <dgm:cxn modelId="{FE7E7F40-EB7F-4419-B843-6EAC2E85F04F}" type="presParOf" srcId="{DB9C7CB0-467D-484D-A322-A6BFD2111811}" destId="{161B072E-2B69-42F2-B078-A26DEBD43B6B}" srcOrd="2" destOrd="0" presId="urn:microsoft.com/office/officeart/2005/8/layout/vList5"/>
    <dgm:cxn modelId="{7E8B0007-94FB-4F37-BB3E-72699277260F}" type="presParOf" srcId="{161B072E-2B69-42F2-B078-A26DEBD43B6B}" destId="{A77102D2-7411-4E46-89B2-D446298410E3}" srcOrd="0" destOrd="0" presId="urn:microsoft.com/office/officeart/2005/8/layout/vList5"/>
    <dgm:cxn modelId="{1C8CF595-156C-4269-8DEA-399119839038}" type="presParOf" srcId="{161B072E-2B69-42F2-B078-A26DEBD43B6B}" destId="{43AF5421-95C7-4A22-83BB-A5F12B1BA2A9}" srcOrd="1" destOrd="0" presId="urn:microsoft.com/office/officeart/2005/8/layout/vList5"/>
    <dgm:cxn modelId="{1EAC6418-1391-4477-A94E-C482E547BDEE}" type="presParOf" srcId="{DB9C7CB0-467D-484D-A322-A6BFD2111811}" destId="{DD093020-F0CE-41D1-89BA-B88CB9CF7DC8}" srcOrd="3" destOrd="0" presId="urn:microsoft.com/office/officeart/2005/8/layout/vList5"/>
    <dgm:cxn modelId="{EE8981D8-620C-4C36-BE9E-F04F5BF3BB91}" type="presParOf" srcId="{DB9C7CB0-467D-484D-A322-A6BFD2111811}" destId="{881F9D74-585A-4D14-AB9B-7EFF63479B49}" srcOrd="4" destOrd="0" presId="urn:microsoft.com/office/officeart/2005/8/layout/vList5"/>
    <dgm:cxn modelId="{44EBF5C7-6A6E-4BE1-B080-199BC23687DF}" type="presParOf" srcId="{881F9D74-585A-4D14-AB9B-7EFF63479B49}" destId="{5E8A103A-B13C-4AA6-9877-63339193AF59}" srcOrd="0" destOrd="0" presId="urn:microsoft.com/office/officeart/2005/8/layout/vList5"/>
    <dgm:cxn modelId="{691FDAD8-C076-42E0-8752-B4003AB0B438}" type="presParOf" srcId="{881F9D74-585A-4D14-AB9B-7EFF63479B49}" destId="{950B8A78-7686-41FA-BC1B-688ACDDD3DAE}" srcOrd="1" destOrd="0" presId="urn:microsoft.com/office/officeart/2005/8/layout/vList5"/>
    <dgm:cxn modelId="{2A7B1435-7FA9-4631-A1A1-893469087BEB}" type="presParOf" srcId="{DB9C7CB0-467D-484D-A322-A6BFD2111811}" destId="{1E819282-0F5B-4496-8C95-1949BF11A20B}" srcOrd="5" destOrd="0" presId="urn:microsoft.com/office/officeart/2005/8/layout/vList5"/>
    <dgm:cxn modelId="{B0AA29BB-ABC2-4834-86E1-73AF7BB7C700}" type="presParOf" srcId="{DB9C7CB0-467D-484D-A322-A6BFD2111811}" destId="{CA8F245F-6514-49E1-9A9C-A824362E13E0}" srcOrd="6" destOrd="0" presId="urn:microsoft.com/office/officeart/2005/8/layout/vList5"/>
    <dgm:cxn modelId="{07D9FF37-8044-48BF-A9C4-A7F83DE1C7C9}" type="presParOf" srcId="{CA8F245F-6514-49E1-9A9C-A824362E13E0}" destId="{6B42470A-7BD4-4399-8B88-7F5415FE3780}" srcOrd="0" destOrd="0" presId="urn:microsoft.com/office/officeart/2005/8/layout/vList5"/>
    <dgm:cxn modelId="{287C5AE0-0B2C-4097-B8BF-902600388A05}" type="presParOf" srcId="{CA8F245F-6514-49E1-9A9C-A824362E13E0}" destId="{0DC51997-7CC2-4CBC-9C68-B5EC42965C9D}" srcOrd="1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CD1E634-8433-4D95-9A88-20A2F25236B4}">
      <dsp:nvSpPr>
        <dsp:cNvPr id="0" name=""/>
        <dsp:cNvSpPr/>
      </dsp:nvSpPr>
      <dsp:spPr>
        <a:xfrm rot="5400000">
          <a:off x="4637312" y="-1819582"/>
          <a:ext cx="924490" cy="47995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Эскиз модели</a:t>
          </a:r>
          <a:endParaRPr lang="ru-RU" sz="2400" kern="1200" dirty="0"/>
        </a:p>
      </dsp:txBody>
      <dsp:txXfrm rot="5400000">
        <a:off x="4637312" y="-1819582"/>
        <a:ext cx="924490" cy="4799584"/>
      </dsp:txXfrm>
    </dsp:sp>
    <dsp:sp modelId="{B07500D3-78BD-4C06-A307-32461AC3D8D1}">
      <dsp:nvSpPr>
        <dsp:cNvPr id="0" name=""/>
        <dsp:cNvSpPr/>
      </dsp:nvSpPr>
      <dsp:spPr>
        <a:xfrm>
          <a:off x="0" y="2402"/>
          <a:ext cx="2699766" cy="11556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Художник-модельер</a:t>
          </a:r>
          <a:endParaRPr lang="ru-RU" sz="2200" kern="1200" dirty="0"/>
        </a:p>
      </dsp:txBody>
      <dsp:txXfrm>
        <a:off x="0" y="2402"/>
        <a:ext cx="2699766" cy="1155613"/>
      </dsp:txXfrm>
    </dsp:sp>
    <dsp:sp modelId="{43AF5421-95C7-4A22-83BB-A5F12B1BA2A9}">
      <dsp:nvSpPr>
        <dsp:cNvPr id="0" name=""/>
        <dsp:cNvSpPr/>
      </dsp:nvSpPr>
      <dsp:spPr>
        <a:xfrm rot="5400000">
          <a:off x="4570385" y="-618364"/>
          <a:ext cx="924490" cy="47995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smtClean="0"/>
            <a:t>Чертеж (конструкция выкройки)</a:t>
          </a:r>
          <a:endParaRPr lang="ru-RU" sz="2400" kern="1200"/>
        </a:p>
      </dsp:txBody>
      <dsp:txXfrm rot="5400000">
        <a:off x="4570385" y="-618364"/>
        <a:ext cx="924490" cy="4799584"/>
      </dsp:txXfrm>
    </dsp:sp>
    <dsp:sp modelId="{A77102D2-7411-4E46-89B2-D446298410E3}">
      <dsp:nvSpPr>
        <dsp:cNvPr id="0" name=""/>
        <dsp:cNvSpPr/>
      </dsp:nvSpPr>
      <dsp:spPr>
        <a:xfrm>
          <a:off x="0" y="1215796"/>
          <a:ext cx="2699766" cy="11556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Художник-конструктор</a:t>
          </a:r>
          <a:endParaRPr lang="ru-RU" sz="2200" kern="1200" dirty="0"/>
        </a:p>
      </dsp:txBody>
      <dsp:txXfrm>
        <a:off x="0" y="1215796"/>
        <a:ext cx="2699766" cy="1155613"/>
      </dsp:txXfrm>
    </dsp:sp>
    <dsp:sp modelId="{950B8A78-7686-41FA-BC1B-688ACDDD3DAE}">
      <dsp:nvSpPr>
        <dsp:cNvPr id="0" name=""/>
        <dsp:cNvSpPr/>
      </dsp:nvSpPr>
      <dsp:spPr>
        <a:xfrm rot="5400000">
          <a:off x="4637312" y="619722"/>
          <a:ext cx="924490" cy="47995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Технология (способы изготовления)</a:t>
          </a:r>
          <a:endParaRPr lang="ru-RU" sz="2400" kern="1200" dirty="0"/>
        </a:p>
      </dsp:txBody>
      <dsp:txXfrm rot="5400000">
        <a:off x="4637312" y="619722"/>
        <a:ext cx="924490" cy="4799584"/>
      </dsp:txXfrm>
    </dsp:sp>
    <dsp:sp modelId="{5E8A103A-B13C-4AA6-9877-63339193AF59}">
      <dsp:nvSpPr>
        <dsp:cNvPr id="0" name=""/>
        <dsp:cNvSpPr/>
      </dsp:nvSpPr>
      <dsp:spPr>
        <a:xfrm>
          <a:off x="0" y="2448731"/>
          <a:ext cx="2699766" cy="11556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Технолог швейного производства</a:t>
          </a:r>
          <a:endParaRPr lang="ru-RU" sz="2200" kern="1200" dirty="0"/>
        </a:p>
      </dsp:txBody>
      <dsp:txXfrm>
        <a:off x="0" y="2448731"/>
        <a:ext cx="2699766" cy="1155613"/>
      </dsp:txXfrm>
    </dsp:sp>
    <dsp:sp modelId="{0DC51997-7CC2-4CBC-9C68-B5EC42965C9D}">
      <dsp:nvSpPr>
        <dsp:cNvPr id="0" name=""/>
        <dsp:cNvSpPr/>
      </dsp:nvSpPr>
      <dsp:spPr>
        <a:xfrm rot="5400000">
          <a:off x="4637312" y="1820598"/>
          <a:ext cx="924490" cy="47995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Готовое швейное изделие</a:t>
          </a:r>
          <a:endParaRPr lang="ru-RU" sz="2400" kern="1200" dirty="0"/>
        </a:p>
      </dsp:txBody>
      <dsp:txXfrm rot="5400000">
        <a:off x="4637312" y="1820598"/>
        <a:ext cx="924490" cy="4799584"/>
      </dsp:txXfrm>
    </dsp:sp>
    <dsp:sp modelId="{6B42470A-7BD4-4399-8B88-7F5415FE3780}">
      <dsp:nvSpPr>
        <dsp:cNvPr id="0" name=""/>
        <dsp:cNvSpPr/>
      </dsp:nvSpPr>
      <dsp:spPr>
        <a:xfrm>
          <a:off x="0" y="3642584"/>
          <a:ext cx="2699766" cy="11556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Оператор швейного производства</a:t>
          </a:r>
          <a:endParaRPr lang="ru-RU" sz="2200" kern="1200" dirty="0"/>
        </a:p>
      </dsp:txBody>
      <dsp:txXfrm>
        <a:off x="0" y="3642584"/>
        <a:ext cx="2699766" cy="11556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3ADFC4-25C6-40FB-8F34-BFC49CE86CF9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C16B3C-BDD3-4A75-A887-7D2383DE48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3ADFC4-25C6-40FB-8F34-BFC49CE86CF9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C16B3C-BDD3-4A75-A887-7D2383DE48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3ADFC4-25C6-40FB-8F34-BFC49CE86CF9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C16B3C-BDD3-4A75-A887-7D2383DE48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3ADFC4-25C6-40FB-8F34-BFC49CE86CF9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C16B3C-BDD3-4A75-A887-7D2383DE48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3ADFC4-25C6-40FB-8F34-BFC49CE86CF9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C16B3C-BDD3-4A75-A887-7D2383DE48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3ADFC4-25C6-40FB-8F34-BFC49CE86CF9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C16B3C-BDD3-4A75-A887-7D2383DE48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3ADFC4-25C6-40FB-8F34-BFC49CE86CF9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C16B3C-BDD3-4A75-A887-7D2383DE48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3ADFC4-25C6-40FB-8F34-BFC49CE86CF9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C16B3C-BDD3-4A75-A887-7D2383DE48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3ADFC4-25C6-40FB-8F34-BFC49CE86CF9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C16B3C-BDD3-4A75-A887-7D2383DE48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3ADFC4-25C6-40FB-8F34-BFC49CE86CF9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C16B3C-BDD3-4A75-A887-7D2383DE48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3ADFC4-25C6-40FB-8F34-BFC49CE86CF9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C16B3C-BDD3-4A75-A887-7D2383DE48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53ADFC4-25C6-40FB-8F34-BFC49CE86CF9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DC16B3C-BDD3-4A75-A887-7D2383DE48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997400"/>
          </a:xfrm>
        </p:spPr>
        <p:txBody>
          <a:bodyPr>
            <a:normAutofit/>
          </a:bodyPr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 учреждение «Средняя общеобразовательная школа № 15 п. Березайка»</a:t>
            </a:r>
            <a:endParaRPr lang="ru-RU" sz="14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4365018"/>
          </a:xfrm>
        </p:spPr>
        <p:txBody>
          <a:bodyPr/>
          <a:lstStyle/>
          <a:p>
            <a:pPr algn="ctr"/>
            <a:endParaRPr lang="ru-RU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Презентация к уроку.</a:t>
            </a:r>
          </a:p>
          <a:p>
            <a:pPr algn="ctr"/>
            <a:endParaRPr lang="ru-RU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Системный подход в изготовлении одежды»</a:t>
            </a:r>
          </a:p>
          <a:p>
            <a:pPr algn="ctr"/>
            <a:endParaRPr lang="ru-RU" sz="24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технологии: </a:t>
            </a:r>
          </a:p>
          <a:p>
            <a:pPr algn="r"/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Григорьева Галина Николаевна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Безымянный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052736"/>
            <a:ext cx="3857652" cy="2071702"/>
          </a:xfrm>
          <a:prstGeom prst="rect">
            <a:avLst/>
          </a:prstGeom>
        </p:spPr>
      </p:pic>
      <p:pic>
        <p:nvPicPr>
          <p:cNvPr id="9" name="Рисунок 8" descr="G:\технология\img_4751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429000"/>
            <a:ext cx="421652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Силуэты  одежды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Пропорции в одежде</a:t>
            </a:r>
            <a:endParaRPr lang="ru-RU" dirty="0"/>
          </a:p>
        </p:txBody>
      </p:sp>
      <p:pic>
        <p:nvPicPr>
          <p:cNvPr id="4" name="Содержимое 3" descr="Безымянный2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57422" y="1428736"/>
            <a:ext cx="4857784" cy="2500330"/>
          </a:xfrm>
          <a:prstGeom prst="rect">
            <a:avLst/>
          </a:prstGeom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500166" y="4445402"/>
            <a:ext cx="607223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4124325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короткий верх, длинный низ;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длинный верх, короткий низ;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4124325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в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ровные верх и низ.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412432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/>
              <a:t>.      Эффекты зрительных иллюзий</a:t>
            </a:r>
            <a:r>
              <a:rPr lang="ru-RU" sz="1600" b="1" dirty="0" smtClean="0"/>
              <a:t>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F:\2.bmp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14414" y="1142984"/>
            <a:ext cx="3383443" cy="190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1071538" y="5096216"/>
            <a:ext cx="78581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Иллюзия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нечто кажущееся, обман чувств, ошибочное восприятие предметов, явлений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" name="Рисунок 9" descr="F:\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3357562"/>
            <a:ext cx="559117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Иллюзия полосатой ткани</a:t>
            </a:r>
            <a:endParaRPr lang="ru-RU" dirty="0"/>
          </a:p>
        </p:txBody>
      </p:sp>
      <p:pic>
        <p:nvPicPr>
          <p:cNvPr id="4" name="Содержимое 3" descr="G:\article-1054674-029DE60800000578-971_468x46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2730" y="1447800"/>
            <a:ext cx="4884089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Иллюзия контраста</a:t>
            </a:r>
            <a:endParaRPr lang="ru-RU" dirty="0"/>
          </a:p>
        </p:txBody>
      </p:sp>
      <p:pic>
        <p:nvPicPr>
          <p:cNvPr id="4" name="Содержимое 3" descr="img3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r="78967" b="55129"/>
          <a:stretch>
            <a:fillRect/>
          </a:stretch>
        </p:blipFill>
        <p:spPr>
          <a:xfrm>
            <a:off x="1643042" y="1500174"/>
            <a:ext cx="2571768" cy="4065656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Как одевать девушку с узкими плечами?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Как одеваться девушке с короткой шеей?</a:t>
            </a:r>
            <a:endParaRPr lang="ru-RU" dirty="0"/>
          </a:p>
        </p:txBody>
      </p:sp>
      <p:pic>
        <p:nvPicPr>
          <p:cNvPr id="7" name="Содержимое 3" descr="img3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28167" r="52411" b="52026"/>
          <a:stretch>
            <a:fillRect/>
          </a:stretch>
        </p:blipFill>
        <p:spPr>
          <a:xfrm>
            <a:off x="2357422" y="620688"/>
            <a:ext cx="2714644" cy="49685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dirty="0" smtClean="0"/>
              <a:t>Как одеваться девушке с длинной шеей?</a:t>
            </a:r>
            <a:endParaRPr lang="ru-RU" sz="3600" dirty="0"/>
          </a:p>
        </p:txBody>
      </p:sp>
      <p:pic>
        <p:nvPicPr>
          <p:cNvPr id="7" name="Picture 2" descr="G:\технология 2\img3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8815" r="2908" b="72230"/>
          <a:stretch>
            <a:fillRect/>
          </a:stretch>
        </p:blipFill>
        <p:spPr bwMode="auto">
          <a:xfrm>
            <a:off x="2071670" y="2132856"/>
            <a:ext cx="5357850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Цвет</a:t>
            </a:r>
            <a:endParaRPr lang="ru-RU" dirty="0"/>
          </a:p>
        </p:txBody>
      </p:sp>
      <p:pic>
        <p:nvPicPr>
          <p:cNvPr id="4" name="Содержимое 3" descr="G:\технология\9aae8eeb594a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4831" y="1447800"/>
            <a:ext cx="4699888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Цветовое решение</a:t>
            </a:r>
            <a:endParaRPr lang="ru-RU" dirty="0"/>
          </a:p>
        </p:txBody>
      </p:sp>
      <p:pic>
        <p:nvPicPr>
          <p:cNvPr id="7" name="Содержимое 6" descr="G:\технология\photo23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4918" y="1524000"/>
            <a:ext cx="3277964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G:\технология\photo28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56272" y="1524000"/>
            <a:ext cx="3298756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sz="5300" b="1" dirty="0" smtClean="0"/>
              <a:t>Практическая работа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4000" dirty="0" smtClean="0"/>
              <a:t> Выполнение эскизов моделей одежды на тему</a:t>
            </a:r>
          </a:p>
          <a:p>
            <a:pPr algn="ctr">
              <a:buNone/>
            </a:pPr>
            <a:r>
              <a:rPr lang="ru-RU" sz="4000" dirty="0" smtClean="0"/>
              <a:t> «Летний отдых».</a:t>
            </a:r>
          </a:p>
          <a:p>
            <a:pPr>
              <a:buNone/>
            </a:pPr>
            <a:endParaRPr lang="ru-RU" sz="4000" dirty="0" smtClean="0"/>
          </a:p>
          <a:p>
            <a:pPr algn="ctr"/>
            <a:r>
              <a:rPr lang="ru-RU" sz="4000" dirty="0" smtClean="0"/>
              <a:t>Макетирование на условную фигуру.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sz="3100" dirty="0" smtClean="0"/>
              <a:t>«Забота о красоте одежды – большая глупость, и вместе с тем не меньшая глупость не уметь хорошо одеваться». </a:t>
            </a:r>
            <a:br>
              <a:rPr lang="ru-RU" sz="3100" dirty="0" smtClean="0"/>
            </a:br>
            <a:r>
              <a:rPr lang="ru-RU" sz="3100" dirty="0" smtClean="0"/>
              <a:t>Ф.Честерфилд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000364" y="1000108"/>
            <a:ext cx="5643602" cy="100013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Системный подход в изготовлении одежды»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Алгоритм выполнения практической работы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142976" y="1447800"/>
            <a:ext cx="7786742" cy="5124472"/>
          </a:xfrm>
        </p:spPr>
        <p:txBody>
          <a:bodyPr>
            <a:normAutofit fontScale="25000" lnSpcReduction="20000"/>
          </a:bodyPr>
          <a:lstStyle/>
          <a:p>
            <a:pPr marL="996696" lvl="0" indent="-914400"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72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Обвести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карандашом контуры условной фигуры на листе в альбоме.</a:t>
            </a:r>
          </a:p>
          <a:p>
            <a:pPr marL="996696" lvl="0" indent="-914400"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72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Наметить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места для прорезей на плечах и линии талии .              Аккуратно сделать прорези длиной 5 – 7 мм для закрепления моделей одежды.</a:t>
            </a:r>
          </a:p>
          <a:p>
            <a:pPr marL="996696" lvl="0" indent="-914400" algn="just"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72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Выполнить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эскизы моделей одежды из цветной бумаги или кусочков хлопчатобумажной ткани с закрепительными деталями по размеру прорезей. Модели для летнего отдыха должны представлять собой плечевые и поясные изделия простой конструкции. Определённого силуэта, соответствующих пропорций и цветовой гаммы. Костюм могут дополнять головной убор, сумка, украшения, обувь.</a:t>
            </a:r>
          </a:p>
          <a:p>
            <a:pPr marL="996696" lvl="0" indent="-914400"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72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Вырезать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модели одежды с закрепительными деталями и закрепить на  условной фигуре.</a:t>
            </a:r>
          </a:p>
          <a:p>
            <a:pPr marL="996696" lvl="0" indent="-914400"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5.  </a:t>
            </a:r>
            <a:r>
              <a:rPr lang="ru-RU" sz="72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Ответить устно на вопросы:</a:t>
            </a:r>
          </a:p>
          <a:p>
            <a:pPr marL="996696" indent="-914400"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-  Из какой ткани может быть выполнена твоя модель одежды?</a:t>
            </a:r>
          </a:p>
          <a:p>
            <a:pPr marL="996696" indent="-914400"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-  Где можно отдыхать в этой одежде?</a:t>
            </a:r>
          </a:p>
          <a:p>
            <a:pPr marL="996696" indent="-914400"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-  Какие силуэт, пропорции имеет придуманный тобой костюм?</a:t>
            </a:r>
          </a:p>
          <a:p>
            <a:pPr marL="996696" indent="-914400"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-  Какого цвета он должен быть?</a:t>
            </a:r>
          </a:p>
          <a:p>
            <a:pPr marL="996696" indent="-914400"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-  Какие дополнения можно подобрать к костюму?</a:t>
            </a:r>
          </a:p>
          <a:p>
            <a:pPr marL="996696" indent="-914400"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6.   </a:t>
            </a:r>
            <a:r>
              <a:rPr lang="ru-RU" sz="72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Модели одежды сложить в конверт, приклеить к обложке альбома.</a:t>
            </a:r>
          </a:p>
          <a:p>
            <a:pPr marL="596646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 урока 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2285984" y="4000504"/>
            <a:ext cx="6400800" cy="57150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Мини- защита творческих работ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1571612"/>
            <a:ext cx="6478894" cy="3314713"/>
          </a:xfrm>
        </p:spPr>
        <p:txBody>
          <a:bodyPr>
            <a:normAutofit/>
          </a:bodyPr>
          <a:lstStyle/>
          <a:p>
            <a:r>
              <a:rPr lang="ru-RU" sz="1100" b="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Интернетресурсы</a:t>
            </a:r>
            <a:r>
              <a:rPr lang="ru-RU" sz="11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1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технология обработки ткани. Учебник для 5 класса В. Н . </a:t>
            </a:r>
            <a:r>
              <a:rPr lang="ru-RU" sz="1100" b="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Чернякова</a:t>
            </a:r>
            <a:r>
              <a:rPr lang="ru-RU" sz="11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1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1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Просвещение, 2003 год</a:t>
            </a:r>
            <a:br>
              <a:rPr lang="ru-RU" sz="11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1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Уроки по курсу «Технология» 5- 9 класс девочки   2006 год.</a:t>
            </a:r>
            <a:br>
              <a:rPr lang="ru-RU" sz="11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1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45920" y="285728"/>
            <a:ext cx="6069352" cy="714380"/>
          </a:xfrm>
        </p:spPr>
        <p:txBody>
          <a:bodyPr>
            <a:normAutofit fontScale="90000"/>
          </a:bodyPr>
          <a:lstStyle/>
          <a:p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1026" name="Picture 2" descr="D:\Документы ученика\технология\71508702_1299168135_dekor_krugi_rozuy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692696"/>
            <a:ext cx="2458997" cy="4497288"/>
          </a:xfrm>
          <a:prstGeom prst="rect">
            <a:avLst/>
          </a:prstGeom>
          <a:noFill/>
        </p:spPr>
      </p:pic>
      <p:pic>
        <p:nvPicPr>
          <p:cNvPr id="1027" name="Picture 3" descr="D:\Документы ученика\технология\71508704_1299168198_Monique_Lhuillerplat_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916832"/>
            <a:ext cx="2950741" cy="4497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22672" cy="165448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Первый советский  художник – модельер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  Надежда Петровна </a:t>
            </a:r>
            <a:r>
              <a:rPr lang="ru-RU" sz="2400" dirty="0" err="1" smtClean="0"/>
              <a:t>Ламанова</a:t>
            </a:r>
            <a:r>
              <a:rPr lang="ru-RU" sz="2400" dirty="0" smtClean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(1861 – 1941).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 </a:t>
            </a:r>
            <a:r>
              <a:rPr lang="ru-RU" sz="2400" b="1" i="1" dirty="0" smtClean="0"/>
              <a:t>« Для чего создаётся костюм, для кого, из чего» 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5" name="Содержимое 4" descr="G:\технология\wm_26166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8618" y="2428875"/>
            <a:ext cx="2569926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G:\технология\0_ad2d_b9cd72b7_XL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4467" y="2500313"/>
            <a:ext cx="2323290" cy="368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Художник – модельер</a:t>
            </a:r>
            <a:endParaRPr lang="ru-RU" dirty="0"/>
          </a:p>
        </p:txBody>
      </p:sp>
      <p:pic>
        <p:nvPicPr>
          <p:cNvPr id="9" name="Содержимое 8" descr="G:\технология\img_4757-10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1785926"/>
            <a:ext cx="4255578" cy="4362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Художник – конструктор</a:t>
            </a:r>
            <a:endParaRPr lang="ru-RU" dirty="0"/>
          </a:p>
        </p:txBody>
      </p:sp>
      <p:pic>
        <p:nvPicPr>
          <p:cNvPr id="4" name="Содержимое 3" descr="G:\технология\126.gif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10270" y="1524000"/>
            <a:ext cx="290726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G:\технология\77482387_2.pn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6862" y="1722437"/>
            <a:ext cx="345757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/>
              <a:t>Технолог швейного производства</a:t>
            </a:r>
            <a:endParaRPr lang="ru-RU" dirty="0"/>
          </a:p>
        </p:txBody>
      </p:sp>
      <p:pic>
        <p:nvPicPr>
          <p:cNvPr id="6" name="Содержимое 5" descr="G:\технология\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5400" y="2471737"/>
            <a:ext cx="523875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/>
              <a:t>Оператор швейного оборудования</a:t>
            </a:r>
            <a:endParaRPr lang="ru-RU" dirty="0"/>
          </a:p>
        </p:txBody>
      </p:sp>
      <p:pic>
        <p:nvPicPr>
          <p:cNvPr id="6" name="Содержимое 5" descr="G:\технология\4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9775" y="2262187"/>
            <a:ext cx="38100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Последовательность изготовления швейного изделия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112</TotalTime>
  <Words>370</Words>
  <Application>Microsoft Office PowerPoint</Application>
  <PresentationFormat>Экран (4:3)</PresentationFormat>
  <Paragraphs>61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Солнцестояние</vt:lpstr>
      <vt:lpstr>Муниципальное бюджетное общеобразовательное  учреждение «Средняя общеобразовательная школа № 15 п. Березайка»</vt:lpstr>
      <vt:lpstr>«Забота о красоте одежды – большая глупость, и вместе с тем не меньшая глупость не уметь хорошо одеваться».  Ф.Честерфилд </vt:lpstr>
      <vt:lpstr>Слайд 3</vt:lpstr>
      <vt:lpstr>Первый советский  художник – модельер   Надежда Петровна Ламанова  (1861 – 1941).   « Для чего создаётся костюм, для кого, из чего»   </vt:lpstr>
      <vt:lpstr>Художник – модельер</vt:lpstr>
      <vt:lpstr>Художник – конструктор</vt:lpstr>
      <vt:lpstr>Технолог швейного производства</vt:lpstr>
      <vt:lpstr>Оператор швейного оборудования</vt:lpstr>
      <vt:lpstr>Последовательность изготовления швейного изделия</vt:lpstr>
      <vt:lpstr>Силуэты  одежды </vt:lpstr>
      <vt:lpstr>Пропорции в одежде</vt:lpstr>
      <vt:lpstr>.      Эффекты зрительных иллюзий.   </vt:lpstr>
      <vt:lpstr>Иллюзия полосатой ткани</vt:lpstr>
      <vt:lpstr>Иллюзия контраста</vt:lpstr>
      <vt:lpstr>Слайд 15</vt:lpstr>
      <vt:lpstr>Как одеваться девушке с длинной шеей?</vt:lpstr>
      <vt:lpstr>Цвет</vt:lpstr>
      <vt:lpstr>Цветовое решение</vt:lpstr>
      <vt:lpstr>Практическая работа </vt:lpstr>
      <vt:lpstr>Алгоритм выполнения практической работы</vt:lpstr>
      <vt:lpstr>Итог урока </vt:lpstr>
      <vt:lpstr>Интернетресурсы технология обработки ткани. Учебник для 5 класса В. Н . Чернякова. Просвещение, 2003 год Уроки по курсу «Технология» 5- 9 класс девочки   2006 год. </vt:lpstr>
    </vt:vector>
  </TitlesOfParts>
  <Company>Организация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«Системный подход в изготовлении одежды»</dc:title>
  <dc:creator>Ученик</dc:creator>
  <cp:lastModifiedBy>Ученик</cp:lastModifiedBy>
  <cp:revision>13</cp:revision>
  <dcterms:created xsi:type="dcterms:W3CDTF">2011-11-02T06:28:26Z</dcterms:created>
  <dcterms:modified xsi:type="dcterms:W3CDTF">2013-01-22T09:29:26Z</dcterms:modified>
</cp:coreProperties>
</file>