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0D647-E3EC-4CA5-B1AB-084DFF30A246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5524F-5AFA-4E10-8D8A-090DF181AA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679C9-4EE6-4EA9-8C4A-4F963316B81E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E1EDF-1FD7-493A-AE66-9AD17F75AD3C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FEB8-4013-43EF-A018-06846D7DD8C9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9E492-8EC7-4B34-AA3A-552EB03587FF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160F-96EC-44A0-ACC8-CCE2685D3551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881E-E959-43B5-81D9-F01BA72FC8FD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F80B-C9D4-4FC4-9688-F2D8B3E3489C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43B9-440E-4092-89DD-0FDE80949DC8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9796-00A7-4A9F-8B3E-94FDD6A9FC4D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73EA-6C8D-4E5D-B4B9-5BBA57C60045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169A-37D5-4DE8-BCF2-D0B23B73B9D0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7C8F26-D725-4BD0-A648-7F387F2EDF91}" type="datetime1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26D546-ADB8-4D47-B019-BDFE9D296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  <p:sndAc>
      <p:stSnd>
        <p:snd r:embed="rId13" name="chimes.wav"/>
      </p:stSnd>
    </p:sndAc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text=%D0%BA%D0%B0%D1%80%D1%82%D0%B8%D0%BD%D0%BA%D0%B8%20%D1%88%D0%BA%D0%BE%D0%BB%D1%8C%D0%BD%D1%8B%D0%B5%20%D0%B4%D0%BB%D1%8F%20%D0%BF%D1%80%D0%B5%D0%B7%D0%B5%D0%BD%D1%82%D0%B0%D1%86%D0%B8%D0%B9&amp;p=346&amp;img_url=wiw21.volsk-sh-3.edusite.ru/images/happyschool.gif&amp;rpt=simag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Строение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2  класс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91880" y="3212976"/>
          <a:ext cx="2380187" cy="2271112"/>
        </p:xfrm>
        <a:graphic>
          <a:graphicData uri="http://schemas.openxmlformats.org/drawingml/2006/table">
            <a:tbl>
              <a:tblPr/>
              <a:tblGrid>
                <a:gridCol w="2380187"/>
              </a:tblGrid>
              <a:tr h="2271112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Колесникова Л. В.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7" name="Picture 1" descr="http://im7-tub.yandex.net/i?id=121564602-16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982" y="163648"/>
            <a:ext cx="1954126" cy="2193782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966" y="214290"/>
            <a:ext cx="45091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Корень слова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714348" y="1500174"/>
            <a:ext cx="2357454" cy="30003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Корень слова – это главная значимая часть слова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3286116" y="2571744"/>
            <a:ext cx="1000132" cy="5715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000628" y="1357298"/>
            <a:ext cx="2928958" cy="30003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л</a:t>
            </a:r>
            <a:r>
              <a:rPr lang="ru-RU" dirty="0" smtClean="0">
                <a:solidFill>
                  <a:srgbClr val="002060"/>
                </a:solidFill>
              </a:rPr>
              <a:t>ес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лесной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лесник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подлесок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перелесок</a:t>
            </a:r>
          </a:p>
          <a:p>
            <a:pPr algn="ctr"/>
            <a:r>
              <a:rPr lang="ru-RU" dirty="0" err="1">
                <a:solidFill>
                  <a:srgbClr val="002060"/>
                </a:solidFill>
              </a:rPr>
              <a:t>л</a:t>
            </a:r>
            <a:r>
              <a:rPr lang="ru-RU" dirty="0" err="1" smtClean="0">
                <a:solidFill>
                  <a:srgbClr val="002060"/>
                </a:solidFill>
              </a:rPr>
              <a:t>есовичок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л</a:t>
            </a:r>
            <a:r>
              <a:rPr lang="ru-RU" dirty="0" smtClean="0">
                <a:solidFill>
                  <a:srgbClr val="002060"/>
                </a:solidFill>
              </a:rPr>
              <a:t>есничий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8215338" y="3000372"/>
            <a:ext cx="785818" cy="221457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2786050" y="4572008"/>
            <a:ext cx="3286148" cy="2000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Найди корень во всех словах. Верно ли, что без корня нет смысла?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786322"/>
            <a:ext cx="2643173" cy="195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риставка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Выноска с четырьмя стрелками 2"/>
          <p:cNvSpPr/>
          <p:nvPr/>
        </p:nvSpPr>
        <p:spPr>
          <a:xfrm>
            <a:off x="2857488" y="1285860"/>
            <a:ext cx="3429024" cy="3500462"/>
          </a:xfrm>
          <a:prstGeom prst="quadArrowCallou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лёт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64" y="5072074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СОСТАВЬ СЛОВА. Верно ли, что получились новые слова?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5929330"/>
            <a:ext cx="3983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Сделай вывод о приставке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214678" y="1357298"/>
            <a:ext cx="2948717" cy="3237864"/>
            <a:chOff x="3214678" y="1357298"/>
            <a:chExt cx="2948717" cy="3237864"/>
          </a:xfrm>
        </p:grpSpPr>
        <p:sp>
          <p:nvSpPr>
            <p:cNvPr id="4" name="TextBox 3"/>
            <p:cNvSpPr txBox="1"/>
            <p:nvPr/>
          </p:nvSpPr>
          <p:spPr>
            <a:xfrm>
              <a:off x="4143372" y="1357298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пере</a:t>
              </a:r>
              <a:endParaRPr lang="ru-RU" sz="2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214942" y="2786058"/>
              <a:ext cx="9484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</a:rPr>
                <a:t>ВЫ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14678" y="2714620"/>
              <a:ext cx="785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accent1">
                      <a:lumMod val="50000"/>
                    </a:schemeClr>
                  </a:solidFill>
                </a:rPr>
                <a:t>ОТ</a:t>
              </a:r>
              <a:endParaRPr lang="ru-RU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4214810" y="4071942"/>
              <a:ext cx="857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2">
                      <a:lumMod val="25000"/>
                    </a:schemeClr>
                  </a:solidFill>
                </a:rPr>
                <a:t>ПО</a:t>
              </a:r>
              <a:endParaRPr lang="ru-RU" sz="2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064020" y="3246120"/>
          <a:ext cx="1015959" cy="365760"/>
        </p:xfrm>
        <a:graphic>
          <a:graphicData uri="http://schemas.openxmlformats.org/drawingml/2006/table">
            <a:tbl>
              <a:tblPr/>
              <a:tblGrid>
                <a:gridCol w="1015959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://im4-tub.yandex.net/i?id=221624431-05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021" y="928670"/>
            <a:ext cx="1874525" cy="2286006"/>
          </a:xfrm>
          <a:prstGeom prst="rect">
            <a:avLst/>
          </a:prstGeom>
          <a:noFill/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967" y="428604"/>
            <a:ext cx="5080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Суффикс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6116" y="2071678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-чик-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071678"/>
            <a:ext cx="2598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мал, колокол, 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271462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к-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786058"/>
            <a:ext cx="4595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скорлупа, варить, дочь, ночь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4500570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00"/>
                </a:solidFill>
              </a:rPr>
              <a:t>Какова роль суффикса?  </a:t>
            </a:r>
            <a:endParaRPr lang="ru-RU" sz="2400" b="1" dirty="0">
              <a:solidFill>
                <a:srgbClr val="990000"/>
              </a:solidFill>
            </a:endParaRPr>
          </a:p>
        </p:txBody>
      </p:sp>
      <p:pic>
        <p:nvPicPr>
          <p:cNvPr id="1026" name="Picture 2" descr="http://im4-tub.yandex.net/i?id=178373919-00-2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H="1" flipV="1">
            <a:off x="5534538" y="4572008"/>
            <a:ext cx="3180865" cy="2014548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D546-ADB8-4D47-B019-BDFE9D296CE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596" y="3643314"/>
            <a:ext cx="5261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</a:rPr>
              <a:t> Попробуйте получить новые слова.</a:t>
            </a:r>
            <a:endParaRPr lang="ru-RU" sz="2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93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Строение слова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слова</dc:title>
  <dc:creator>лидия</dc:creator>
  <cp:lastModifiedBy>лидия</cp:lastModifiedBy>
  <cp:revision>15</cp:revision>
  <dcterms:created xsi:type="dcterms:W3CDTF">2011-04-16T19:54:42Z</dcterms:created>
  <dcterms:modified xsi:type="dcterms:W3CDTF">2015-04-05T17:08:19Z</dcterms:modified>
</cp:coreProperties>
</file>