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77" r:id="rId2"/>
    <p:sldMasterId id="2147483683" r:id="rId3"/>
    <p:sldMasterId id="2147483685" r:id="rId4"/>
    <p:sldMasterId id="2147483688" r:id="rId5"/>
  </p:sldMasterIdLst>
  <p:sldIdLst>
    <p:sldId id="256" r:id="rId6"/>
    <p:sldId id="257" r:id="rId7"/>
    <p:sldId id="258" r:id="rId8"/>
    <p:sldId id="263" r:id="rId9"/>
    <p:sldId id="259" r:id="rId10"/>
    <p:sldId id="267" r:id="rId11"/>
    <p:sldId id="260" r:id="rId12"/>
    <p:sldId id="264" r:id="rId13"/>
    <p:sldId id="262" r:id="rId14"/>
    <p:sldId id="265" r:id="rId15"/>
    <p:sldId id="261" r:id="rId16"/>
    <p:sldId id="266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3379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79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79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79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79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381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3816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3817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DC6EA5E-A93D-4602-B8F1-BFBCBDCEF4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3" grpId="0"/>
      <p:bldP spid="33814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8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8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57EC6-89D2-4582-BB1B-BCD98231F5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87B0DA-156C-47EF-B84B-E4EF43931B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8916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A582A40-D722-447F-8D16-2FB2F9EBE40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9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89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062C5-77B5-4BEA-A442-D002C7C48E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AA55E-AE75-4ABA-991F-CCCA8C99F9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02510F-8A64-4FD9-A567-17F5AD68D5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54BB94-63B7-4AB9-B98B-8AAFAFB227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B0E037-F0AD-46D8-ADFA-E07AF8220D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BE04C-B818-4CBA-989B-88D8976648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A36A60-B40C-492A-BA62-4CE09D9A9C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18EFC-64CC-4AC4-A56D-7DB2019757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F3600-6475-4A69-B751-5C8AA16ED8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913B5-3D64-43D9-8E10-0BDD2897B1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9E213E-98D3-41DA-A550-BAB4D53A81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A6068A6-6C97-4F99-82CC-1986AA708BF3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49160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49161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62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63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9164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49165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66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67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68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69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9170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49171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72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73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9174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49175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76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77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78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79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9180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81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EF4C39-38A4-43D1-B7CC-FAD8339687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5000D-F73E-4BB2-99D8-D4A9A9205F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669DA1-ED60-44C4-9924-F82E40B565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EE807-39C7-43A8-ABB5-F7096A86B6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8BB97-A1EC-4AA2-B756-0AFE2BC095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C8AB1-8751-42B6-B72B-8BAB82DDC3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47E06-3118-4506-AA85-4475820416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5DC8A-3108-4417-9581-73D02D8360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9C4E1-97AB-4159-82F0-91E6EA325F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D293A-53E0-411A-8C6D-4463D86E80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C6D85-E2B8-4F92-9316-F2C68DB194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7347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348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349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350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351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352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353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354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355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356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357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358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359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360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361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362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363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364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365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366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367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7368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7369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7370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7371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7372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3319BF2-36AD-464E-8BD7-BA7064C34E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7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7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68" grpId="0"/>
      <p:bldP spid="57369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3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36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73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3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459345-86C3-4EF2-918D-ABC719CD6C4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D0AE29-24EF-408A-8B3D-5C831F4EA5F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015F84-4BC6-43B3-8A2F-F91C7AD9654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FF4750-E09C-423E-BB14-B2C7F1372AC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3AC261-0AB6-4B89-B0B1-8D1E0FB7839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31C41-2AD0-4FFC-AB2F-D6DD040E3F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27455D-4A2F-4902-8EF6-96B131FA2BB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0D46D7-6FCD-4749-8783-4A8F8CDBADA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BDCA2B9-61F6-4298-A766-70C0A127479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B3E2AD-3AEC-4F0B-93D6-60942942228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B2472-D4A2-4BA3-9E56-463C7DADA19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6963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69636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37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38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39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40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41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42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43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44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45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46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47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48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9649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69650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51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52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53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54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55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56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57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58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59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60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61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62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63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64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65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66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67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68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69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70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71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72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73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74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75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76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77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78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79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80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81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82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83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84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85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86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87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88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89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90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91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92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93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94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95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96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97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98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99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00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01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02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03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04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05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06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07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08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09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10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11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12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13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714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15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16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17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18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19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20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21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22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23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24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25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26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27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28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29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30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31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32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33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34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35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36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37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38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39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40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41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42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43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44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45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46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47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48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49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50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51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52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53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54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55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56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57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58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59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60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61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62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63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64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65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66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67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68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69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70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771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772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773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774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775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776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777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778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779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80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81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782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783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784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69785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9786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9787" name="Rectangle 155"/>
          <p:cNvSpPr>
            <a:spLocks noGrp="1" noChangeArrowheads="1"/>
          </p:cNvSpPr>
          <p:nvPr>
            <p:ph type="dt" sz="quarter" idx="2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9788" name="Rectangle 15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9789" name="Rectangle 15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DDF0855D-3E7D-4E51-83B6-8A51A8DEB2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E9C1E-3B98-4DE1-B8E9-2CCA3B0C7C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7FF6E-F7BB-44C5-AA49-84ED9C1B00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6581C-C5EF-4022-9A52-F9FE5A607A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DD82AB-847F-46CF-8002-6D352B9510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80280-06FF-4FCB-B451-497E10CD11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A8EAF2-609B-4BD3-B165-2FDA1D9858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3F396-737F-4F24-B67B-E0006E3F44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489FE-8A17-4243-AC0F-F2B4EF3198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7FADF-1FD9-4CA7-9BE1-B556CDB821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37CED-B191-4B60-AC65-F7270F8C5F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F9D3B-3720-49A1-B63F-6089525089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96385-5250-4418-8CC7-9F97B000CB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DAA70-CFCB-4AE4-8961-C129B56A00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51824-153C-4AAF-BA12-708906C05C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D2626-2A0C-4FCF-B44C-4D23C32474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3277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2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3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4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5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6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7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8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9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0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1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5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6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8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278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279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279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279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279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7E9ECC2D-F052-44FF-B24F-0844FC746B15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7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7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7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7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9" grpId="0"/>
      <p:bldP spid="32790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79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79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79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79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79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AF7CA88-164E-4CBF-ADD2-370A39510B61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8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89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8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89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8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89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8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89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8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8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3F5A623A-5D9C-4A05-8EBA-3C4E9BEFA1B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8136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8137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48138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48139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40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41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42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43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44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45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46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47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8148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8149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8150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51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52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48153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54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55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8156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8157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58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59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60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61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62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63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64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4816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48166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67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8168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48169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8170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8171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8172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73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74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75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76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77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78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79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48180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6323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24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25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26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27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28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29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30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31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32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33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34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35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36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37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38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39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40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41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42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43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6344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6345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634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6347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7406388F-A3E1-42AD-8445-F29FA4208F8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6348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6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44" grpId="0"/>
      <p:bldP spid="56345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634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63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3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634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63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3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634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63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3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634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63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3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634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63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3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68611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6861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61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61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61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61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61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61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61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62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62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62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62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62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8625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68626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27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28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29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30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31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32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33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34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35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36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37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38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39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40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41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42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43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44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45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46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47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48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49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50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51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52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53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54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55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56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57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58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59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60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61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62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63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64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65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66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67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68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69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70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71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72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73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74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75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76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77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78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79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80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81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82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83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84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85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86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87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88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89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690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91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92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93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94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95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96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97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98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99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00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01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02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03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04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05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06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07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08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09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10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11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12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13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14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15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16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17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18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19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20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21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22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23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24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25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26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27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28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29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30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31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32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33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34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35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36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37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38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39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40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41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42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43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44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45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46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47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48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49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50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51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52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53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54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55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56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57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58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59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60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68761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8762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ru-RU"/>
          </a:p>
        </p:txBody>
      </p:sp>
      <p:sp>
        <p:nvSpPr>
          <p:cNvPr id="68763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/>
          </a:p>
        </p:txBody>
      </p:sp>
      <p:sp>
        <p:nvSpPr>
          <p:cNvPr id="68764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D8426D6B-EA1B-478E-B026-D7ECDC2D99C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8765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4.xml"/><Relationship Id="rId1" Type="http://schemas.openxmlformats.org/officeDocument/2006/relationships/audio" Target="file:///C:\Documents%20and%20Settings\All%20Users\&#1044;&#1086;&#1082;&#1091;&#1084;&#1077;&#1085;&#1090;&#1099;\&#1052;&#1086;&#1103;%20&#1084;&#1091;&#1079;&#1099;&#1082;&#1072;\Gabin\05-Gabin%20-%20Sweet%20Sadness.mp3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Documents%20and%20Settings\All%20Users\&#1044;&#1086;&#1082;&#1091;&#1084;&#1077;&#1085;&#1090;&#1099;\&#1052;&#1086;&#1103;%20&#1084;&#1091;&#1079;&#1099;&#1082;&#1072;\Gabin\07-Gabin%20ft%20Stephano%20di%20Battista%20-%20Urban%20Night.mp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4.xml"/><Relationship Id="rId1" Type="http://schemas.openxmlformats.org/officeDocument/2006/relationships/audio" Target="file:///C:\Documents%20and%20Settings\All%20Users\&#1044;&#1086;&#1082;&#1091;&#1084;&#1077;&#1085;&#1090;&#1099;\&#1052;&#1086;&#1103;%20&#1084;&#1091;&#1079;&#1099;&#1082;&#1072;\Gabin\05-Gabin%20-%20Sweet%20Sadness.mp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4.xml"/><Relationship Id="rId1" Type="http://schemas.openxmlformats.org/officeDocument/2006/relationships/audio" Target="file:///C:\Documents%20and%20Settings\All%20Users\&#1044;&#1086;&#1082;&#1091;&#1084;&#1077;&#1085;&#1090;&#1099;\&#1052;&#1086;&#1103;%20&#1084;&#1091;&#1079;&#1099;&#1082;&#1072;\Gabin\05-Gabin%20-%20Sweet%20Sadness.mp3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4.xml"/><Relationship Id="rId1" Type="http://schemas.openxmlformats.org/officeDocument/2006/relationships/audio" Target="file:///C:\Documents%20and%20Settings\All%20Users\&#1044;&#1086;&#1082;&#1091;&#1084;&#1077;&#1085;&#1090;&#1099;\&#1052;&#1086;&#1103;%20&#1084;&#1091;&#1079;&#1099;&#1082;&#1072;\Gabin\05-Gabin%20-%20Sweet%20Sadness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/>
              <a:t>БУДЬТЕ МИЛОСЕРДНЫМИ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/>
              <a:t>Классный час</a:t>
            </a:r>
          </a:p>
          <a:p>
            <a:r>
              <a:rPr lang="ru-RU"/>
              <a:t>7 класс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ОАЗИС МИЛОСЕРДИЯ</a:t>
            </a:r>
          </a:p>
        </p:txBody>
      </p:sp>
      <p:pic>
        <p:nvPicPr>
          <p:cNvPr id="71684" name="Picture 4" descr="IMG_2035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73213" y="1600200"/>
            <a:ext cx="5997575" cy="4498975"/>
          </a:xfrm>
          <a:noFill/>
          <a:ln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331913"/>
          </a:xfrm>
        </p:spPr>
        <p:txBody>
          <a:bodyPr/>
          <a:lstStyle/>
          <a:p>
            <a:r>
              <a:rPr lang="ru-RU" sz="3800" b="1"/>
              <a:t/>
            </a:r>
            <a:br>
              <a:rPr lang="ru-RU" sz="3800" b="1"/>
            </a:br>
            <a:r>
              <a:rPr lang="ru-RU" sz="3800" b="1"/>
              <a:t>Творческое задание «Проект помощи»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557338"/>
            <a:ext cx="7696200" cy="407352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b="1"/>
              <a:t>Мать Тереза.</a:t>
            </a:r>
          </a:p>
          <a:p>
            <a:pPr>
              <a:buFontTx/>
              <a:buNone/>
            </a:pPr>
            <a:r>
              <a:rPr lang="ru-RU" sz="2600" b="1"/>
              <a:t>	Ребята делятся на группы. Каждая группа должна составить проект деятельности благотворительной организации. Дети должны написать: как будет называться их организация; кому она будет помогать; на каких условиях в ней будут работать люди; кто ее будет финансировать; ее основные принципы и т.д.</a:t>
            </a:r>
          </a:p>
          <a:p>
            <a:pPr>
              <a:buFontTx/>
              <a:buNone/>
            </a:pPr>
            <a:endParaRPr lang="ru-RU" sz="2600" b="1"/>
          </a:p>
        </p:txBody>
      </p:sp>
      <p:pic>
        <p:nvPicPr>
          <p:cNvPr id="54276" name="05-Gabin - Sweet Sadness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488" fill="hold"/>
                                        <p:tgtEl>
                                          <p:spTgt spid="542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27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ПРОЕКТ ПОМОЩИ</a:t>
            </a:r>
          </a:p>
        </p:txBody>
      </p:sp>
      <p:pic>
        <p:nvPicPr>
          <p:cNvPr id="73739" name="Picture 11" descr="IMG_2039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73213" y="1600200"/>
            <a:ext cx="5997575" cy="4498975"/>
          </a:xfrm>
          <a:noFill/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84150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540750" cy="4422775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/>
              <a:t>У врат обители святой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/>
              <a:t>Стоял просящий подаяние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/>
              <a:t>Бедняк иссохший, чуть живой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/>
              <a:t>От глада, жажды и страданья.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/>
              <a:t>Когда лишь хлеба он просил,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/>
              <a:t>А взор являл живую муку,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/>
              <a:t>Но кто-то камень положил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/>
              <a:t>В его протянутую руку.</a:t>
            </a:r>
          </a:p>
        </p:txBody>
      </p:sp>
      <p:pic>
        <p:nvPicPr>
          <p:cNvPr id="11271" name="07-Gabin ft Stephano di Battista - Urban Nigh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768" fill="hold"/>
                                        <p:tgtEl>
                                          <p:spTgt spid="112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190625"/>
          </a:xfrm>
        </p:spPr>
        <p:txBody>
          <a:bodyPr/>
          <a:lstStyle/>
          <a:p>
            <a:r>
              <a:rPr lang="ru-RU" sz="4000" b="1"/>
              <a:t>Творческое задание</a:t>
            </a:r>
            <a:br>
              <a:rPr lang="ru-RU" sz="4000" b="1"/>
            </a:br>
            <a:r>
              <a:rPr lang="ru-RU" sz="4000" b="1"/>
              <a:t>«Солнце человечности»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600" b="1"/>
              <a:t>	Группа ребят рисует солнце человечности на листе ватмана. Каждый участник группы рисует на солнце свой луч и подписывает на нем имя человека, который в трудную минуту отнесся к нему по-человечески. Затем ребята по очереди рассказывают о своих лучах. Из работ делается выставка: « Солнце человечности».</a:t>
            </a:r>
          </a:p>
        </p:txBody>
      </p:sp>
      <p:pic>
        <p:nvPicPr>
          <p:cNvPr id="34820" name="05-Gabin - Sweet Sadness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488" fill="hold"/>
                                        <p:tgtEl>
                                          <p:spTgt spid="348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2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>
                <a:solidFill>
                  <a:srgbClr val="FF3300"/>
                </a:solidFill>
              </a:rPr>
              <a:t>СОЛНЦЕ ЧЕЛОВЕЧНОСТИ</a:t>
            </a:r>
          </a:p>
        </p:txBody>
      </p:sp>
      <p:pic>
        <p:nvPicPr>
          <p:cNvPr id="58375" name="Picture 7" descr="IMG_2029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2420938"/>
            <a:ext cx="4033837" cy="3024187"/>
          </a:xfrm>
          <a:noFill/>
          <a:ln/>
        </p:spPr>
      </p:pic>
      <p:pic>
        <p:nvPicPr>
          <p:cNvPr id="58376" name="Picture 8" descr="IMG_2036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56138" y="2344738"/>
            <a:ext cx="4186237" cy="3008312"/>
          </a:xfrm>
          <a:noFill/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333500"/>
          </a:xfrm>
        </p:spPr>
        <p:txBody>
          <a:bodyPr/>
          <a:lstStyle/>
          <a:p>
            <a:r>
              <a:rPr lang="ru-RU" sz="4000" b="1"/>
              <a:t>Ролевая игра </a:t>
            </a:r>
            <a:br>
              <a:rPr lang="ru-RU" sz="4000" b="1"/>
            </a:br>
            <a:r>
              <a:rPr lang="ru-RU" sz="4000" b="1"/>
              <a:t>«Кто спасется»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7696200" cy="4002087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b="1"/>
              <a:t>	Ребятам необходимо представить, что они идут через пустыню. Каждый имеет свою роль: старика, матери, ребенка, отца, проводника. В игре участвуют от 5 до 10 человек, остальные - судьи. Ребята берут карточки на столе, на которых написано все, что человек может взять с собой в путешествие, например: машину, коня, книгу, теплое одеяло и т.д.Карточек в 5 раз больше, чем участников. Ребята по очереди бросают кубик и берут со стола столько карточек, сколько выпало на кубике. Затем они рассказывают, как поступят с тем, что им досталось, например: не возьмут с собой, поделятся с кем-либо, используют только для себя.</a:t>
            </a:r>
          </a:p>
        </p:txBody>
      </p:sp>
      <p:pic>
        <p:nvPicPr>
          <p:cNvPr id="43012" name="05-Gabin - Sweet Sadness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488" fill="hold"/>
                                        <p:tgtEl>
                                          <p:spTgt spid="430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КТО СПАСЕТСЯ?</a:t>
            </a:r>
          </a:p>
        </p:txBody>
      </p:sp>
      <p:pic>
        <p:nvPicPr>
          <p:cNvPr id="77830" name="Picture 6" descr="IMG_2034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73213" y="1600200"/>
            <a:ext cx="5997575" cy="4498975"/>
          </a:xfrm>
          <a:noFill/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2719387"/>
          </a:xfrm>
        </p:spPr>
        <p:txBody>
          <a:bodyPr/>
          <a:lstStyle/>
          <a:p>
            <a:r>
              <a:rPr lang="ru-RU" sz="4600"/>
              <a:t>«Ключ врага милосердного»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6625"/>
            <a:ext cx="8229600" cy="39243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ru-RU"/>
          </a:p>
          <a:p>
            <a:pPr algn="ctr">
              <a:buFont typeface="Wingdings" pitchFamily="2" charset="2"/>
              <a:buNone/>
            </a:pPr>
            <a:r>
              <a:rPr lang="ru-RU"/>
              <a:t>СКАЗКА</a:t>
            </a:r>
          </a:p>
          <a:p>
            <a:pPr algn="ctr">
              <a:buFont typeface="Wingdings" pitchFamily="2" charset="2"/>
              <a:buNone/>
            </a:pPr>
            <a:r>
              <a:rPr lang="ru-RU"/>
              <a:t>В. НЕМИРОВИЧА - ДАНЧЕНКО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/>
              <a:t>КЛЮЧ ВРАГА МИЛОСЕРДНОГО</a:t>
            </a:r>
          </a:p>
        </p:txBody>
      </p:sp>
      <p:pic>
        <p:nvPicPr>
          <p:cNvPr id="66566" name="Picture 6" descr="IMG_2033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39863" y="1600200"/>
            <a:ext cx="6262687" cy="4498975"/>
          </a:xfrm>
          <a:noFill/>
          <a:ln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331913"/>
          </a:xfrm>
        </p:spPr>
        <p:txBody>
          <a:bodyPr/>
          <a:lstStyle/>
          <a:p>
            <a:r>
              <a:rPr lang="ru-RU" sz="4000" b="1"/>
              <a:t>Творческое задание «Оазис милосердия»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57338"/>
            <a:ext cx="7696200" cy="39290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b="1"/>
              <a:t>	Представьте, что каждый милосердный поступок превращается в цветущий оазис в пустыне. Нарисуйте такой оазис и расскажите, что должно измениться на земле, чтобы все пустыни превратились в оазисы, и возможно ли это.</a:t>
            </a:r>
          </a:p>
        </p:txBody>
      </p:sp>
      <p:pic>
        <p:nvPicPr>
          <p:cNvPr id="55300" name="05-Gabin - Sweet Sadness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488" fill="hold"/>
                                        <p:tgtEl>
                                          <p:spTgt spid="553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30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Граница">
  <a:themeElements>
    <a:clrScheme name="Граница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88</TotalTime>
  <Words>82</Words>
  <Application>Microsoft Office PowerPoint</Application>
  <PresentationFormat>Экран (4:3)</PresentationFormat>
  <Paragraphs>29</Paragraphs>
  <Slides>12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Times New Roman</vt:lpstr>
      <vt:lpstr>Wingdings</vt:lpstr>
      <vt:lpstr>Tahoma</vt:lpstr>
      <vt:lpstr>Comic Sans MS</vt:lpstr>
      <vt:lpstr>Клен</vt:lpstr>
      <vt:lpstr>Океан</vt:lpstr>
      <vt:lpstr>Пастель</vt:lpstr>
      <vt:lpstr>Занавес</vt:lpstr>
      <vt:lpstr>Граница</vt:lpstr>
      <vt:lpstr>БУДЬТЕ МИЛОСЕРДНЫМИ</vt:lpstr>
      <vt:lpstr>Слайд 2</vt:lpstr>
      <vt:lpstr>Творческое задание «Солнце человечности»</vt:lpstr>
      <vt:lpstr>СОЛНЦЕ ЧЕЛОВЕЧНОСТИ</vt:lpstr>
      <vt:lpstr>Ролевая игра  «Кто спасется»</vt:lpstr>
      <vt:lpstr>КТО СПАСЕТСЯ?</vt:lpstr>
      <vt:lpstr>«Ключ врага милосердного»</vt:lpstr>
      <vt:lpstr>КЛЮЧ ВРАГА МИЛОСЕРДНОГО</vt:lpstr>
      <vt:lpstr>Творческое задание «Оазис милосердия»</vt:lpstr>
      <vt:lpstr>ОАЗИС МИЛОСЕРДИЯ</vt:lpstr>
      <vt:lpstr> Творческое задание «Проект помощи»</vt:lpstr>
      <vt:lpstr>ПРОЕКТ ПОМОЩИ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БУДЬТЕ МИЛОСЕРДНЫМИ</dc:title>
  <dc:creator>sergey</dc:creator>
  <cp:lastModifiedBy>Наташа</cp:lastModifiedBy>
  <cp:revision>9</cp:revision>
  <dcterms:created xsi:type="dcterms:W3CDTF">2008-10-16T15:46:51Z</dcterms:created>
  <dcterms:modified xsi:type="dcterms:W3CDTF">2012-12-03T15:15:53Z</dcterms:modified>
</cp:coreProperties>
</file>