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2" r:id="rId5"/>
    <p:sldId id="266" r:id="rId6"/>
    <p:sldId id="260" r:id="rId7"/>
    <p:sldId id="258" r:id="rId8"/>
    <p:sldId id="257" r:id="rId9"/>
    <p:sldId id="264" r:id="rId10"/>
    <p:sldId id="265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700-BF42-4CF1-ADB4-46928A5D3F6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510-F437-459F-B948-AB453BB709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700-BF42-4CF1-ADB4-46928A5D3F6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510-F437-459F-B948-AB453BB70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700-BF42-4CF1-ADB4-46928A5D3F6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510-F437-459F-B948-AB453BB70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700-BF42-4CF1-ADB4-46928A5D3F6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510-F437-459F-B948-AB453BB709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700-BF42-4CF1-ADB4-46928A5D3F6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510-F437-459F-B948-AB453BB70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700-BF42-4CF1-ADB4-46928A5D3F6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510-F437-459F-B948-AB453BB709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700-BF42-4CF1-ADB4-46928A5D3F6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510-F437-459F-B948-AB453BB709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700-BF42-4CF1-ADB4-46928A5D3F6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510-F437-459F-B948-AB453BB70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700-BF42-4CF1-ADB4-46928A5D3F6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510-F437-459F-B948-AB453BB70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700-BF42-4CF1-ADB4-46928A5D3F6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510-F437-459F-B948-AB453BB70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700-BF42-4CF1-ADB4-46928A5D3F6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5510-F437-459F-B948-AB453BB709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FEC700-BF42-4CF1-ADB4-46928A5D3F6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D05510-F437-459F-B948-AB453BB709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g-fotki.yandex.ru/get/6619/127475903.ee/0_10345b_5421c22e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4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26575" y="1385498"/>
            <a:ext cx="42484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Презентация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обзора  литературы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по </a:t>
            </a:r>
            <a:r>
              <a:rPr lang="ru-RU" sz="2800" b="1" dirty="0" err="1" smtClean="0">
                <a:solidFill>
                  <a:srgbClr val="00B050"/>
                </a:solidFill>
                <a:latin typeface="Monotype Corsiva" pitchFamily="66" charset="0"/>
              </a:rPr>
              <a:t>бисероплетению</a:t>
            </a:r>
            <a:endParaRPr lang="ru-RU" sz="2800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b="1" dirty="0"/>
          </a:p>
        </p:txBody>
      </p:sp>
      <p:sp>
        <p:nvSpPr>
          <p:cNvPr id="11" name="Поле 31"/>
          <p:cNvSpPr txBox="1"/>
          <p:nvPr/>
        </p:nvSpPr>
        <p:spPr>
          <a:xfrm>
            <a:off x="1763688" y="2852936"/>
            <a:ext cx="5903868" cy="7554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Волшебство из бисера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4420927"/>
            <a:ext cx="4627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детей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ДОД подростковый клуб «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Ужук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с.Эрзин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Салчак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Белек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Дажы-Сереновна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05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6619/127475903.ee/0_10345b_5421c22e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E:\бисер-11\бисер-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7" b="11490"/>
          <a:stretch/>
        </p:blipFill>
        <p:spPr bwMode="auto">
          <a:xfrm>
            <a:off x="1547664" y="1916832"/>
            <a:ext cx="2672216" cy="351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1998" y="1545356"/>
            <a:ext cx="38884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Бисер и камни: Уникальное авторское плетение. – М.: АРТ-ПРЕСС КНИГА, 2010. – 112 с., ил. – (Золотая библиотека увлечений).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Вы можете сами создать неповторимые украшения из бисера, драгоценных камней. И не простые украшения, а такие, которые подойдут именно вам, подчеркнут вашу красоту и индивидуальность. Как это сделать, расскажет в своей книге Елена Мурз.</a:t>
            </a:r>
          </a:p>
        </p:txBody>
      </p:sp>
    </p:spTree>
    <p:extLst>
      <p:ext uri="{BB962C8B-B14F-4D97-AF65-F5344CB8AC3E}">
        <p14:creationId xmlns:p14="http://schemas.microsoft.com/office/powerpoint/2010/main" val="100278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6619/127475903.ee/0_10345b_5421c22e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http://petitemimine.p.e.pic.centerblog.net/a6794b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68" y="2864001"/>
            <a:ext cx="1766288" cy="27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2843808" y="1484784"/>
            <a:ext cx="5184576" cy="1944216"/>
          </a:xfrm>
          <a:prstGeom prst="cloudCallout">
            <a:avLst>
              <a:gd name="adj1" fmla="val -47945"/>
              <a:gd name="adj2" fmla="val 6237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Спасибо вам за внимание!!!</a:t>
            </a:r>
            <a:endParaRPr lang="ru-RU" sz="4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3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6619/127475903.ee/0_10345b_5421c22e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E:\бисер-6\бисер-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r="7575" b="12128"/>
          <a:stretch/>
        </p:blipFill>
        <p:spPr bwMode="auto">
          <a:xfrm>
            <a:off x="1914775" y="1868925"/>
            <a:ext cx="2657224" cy="352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2447" y="1124744"/>
            <a:ext cx="31683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Моя первая книга. Бисер –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Данкевич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Е.В.,Григорьева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А.И. – М.: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Астрель;СПб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.: 2010.-96с.:ил.</a:t>
            </a:r>
          </a:p>
          <a:p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Забавные игрушки и </a:t>
            </a:r>
            <a:r>
              <a:rPr lang="ru-RU" sz="2000" dirty="0" err="1">
                <a:solidFill>
                  <a:srgbClr val="002060"/>
                </a:solidFill>
                <a:latin typeface="Monotype Corsiva" pitchFamily="66" charset="0"/>
              </a:rPr>
              <a:t>брелки</a:t>
            </a: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 из бисера, оригинальные колье и цепочки, чудесные браслетики и серьги – все эти изящные изделия  рукодельницы легко сделают с помощью этой книги. А кроме того, вы узнаете о том, как расширить разноцветными бусинками футлярчик для мобильного телефона, платье, сумочку или босоножки.</a:t>
            </a:r>
          </a:p>
        </p:txBody>
      </p:sp>
    </p:spTree>
    <p:extLst>
      <p:ext uri="{BB962C8B-B14F-4D97-AF65-F5344CB8AC3E}">
        <p14:creationId xmlns:p14="http://schemas.microsoft.com/office/powerpoint/2010/main" val="123839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6619/127475903.ee/0_10345b_5421c22e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E:\бисер-8\бисер-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7" b="13277"/>
          <a:stretch/>
        </p:blipFill>
        <p:spPr bwMode="auto">
          <a:xfrm>
            <a:off x="5244301" y="1682806"/>
            <a:ext cx="2641739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053" y="1166842"/>
            <a:ext cx="4752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Цветы из бисера. Новые идеи. – Мари –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Колд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Брюэль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Издательская группа «Контэнт».2011.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Книга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«Цветы из бисера» поможет вам освоить науку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бисероплетения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поделиться идеями для творчества. В книге вы найдете описание основных материалов, приемов и инструментов для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бисероплетения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Уникальные проекты совсем не сложны в исполнении, ведь к ним прилагаются подробные пошаговые инструкции и советы. Своими собственными руками вы создадите ,то что до сих пор было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предвластно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лишь только природе: магнолию, которая, кажется, источает нежнейший аромат, лепестки ириса, трепещущие на ветру, очаровательные  анютины глазки, пышную розу.</a:t>
            </a:r>
          </a:p>
        </p:txBody>
      </p:sp>
    </p:spTree>
    <p:extLst>
      <p:ext uri="{BB962C8B-B14F-4D97-AF65-F5344CB8AC3E}">
        <p14:creationId xmlns:p14="http://schemas.microsoft.com/office/powerpoint/2010/main" val="9241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6619/127475903.ee/0_10345b_5421c22e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E:\бисер-7\бисер-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1" b="14966"/>
          <a:stretch/>
        </p:blipFill>
        <p:spPr bwMode="auto">
          <a:xfrm>
            <a:off x="1619672" y="1977596"/>
            <a:ext cx="2498420" cy="32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1500987"/>
            <a:ext cx="42035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Украшения и игрушки из бисера –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С.Г.Овчинникова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СПб.: Издательский Дом «Литера», 2012.- 48.:ил.- (Серия «Не скучаем дома!»).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книге дано подробное описание изготовления игрушек и украшений из бисера со схемами. Работа ведется от простого к сложному, поэтому изделия подобраны по уровню сложности. На цветной вклейке вы можете увидеть как изделия, описанные в этой книге, так и более сложные работы, которые, тем не менее, можно выполнить, освоив изложенные здесь приемы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бисероплетения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6619/127475903.ee/0_10345b_5421c22e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E:\бисер-12\бисер-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1" b="11374"/>
          <a:stretch/>
        </p:blipFill>
        <p:spPr bwMode="auto">
          <a:xfrm>
            <a:off x="5292081" y="1772815"/>
            <a:ext cx="2424322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7539" y="1124744"/>
            <a:ext cx="41945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Бисер. Украшения, бижутерия и поделки. /Стефани Гер и др. – Ярославль, Академия развития,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128 с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ил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(1001 ИДЕЯ).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Эта книга адресована всем любителям рукоделия. Четкие понятные инструкции и описания позволяют создать разнообразные поделки из бисера и бусин: ожерелья и цепочки с подвесками, Браслеты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фенечки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стильные подвески и кулоны, забавные фигурки животных, оригинальные украшения интерьера и много другое. Прочитав эту книгу, вы сможете научиться основам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бисероплетения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сможете изготовить украшения из бисера и бусин, различные мелочи для дома.</a:t>
            </a:r>
          </a:p>
        </p:txBody>
      </p:sp>
    </p:spTree>
    <p:extLst>
      <p:ext uri="{BB962C8B-B14F-4D97-AF65-F5344CB8AC3E}">
        <p14:creationId xmlns:p14="http://schemas.microsoft.com/office/powerpoint/2010/main" val="2328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6619/127475903.ee/0_10345b_5421c22e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657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E:\бисер-5\бисер-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" r="22980" b="27281"/>
          <a:stretch/>
        </p:blipFill>
        <p:spPr bwMode="auto">
          <a:xfrm>
            <a:off x="4788024" y="1555736"/>
            <a:ext cx="2736304" cy="34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4744" y="908720"/>
            <a:ext cx="34232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Поделки из бисера. – М.: АСТ-ПРЕСС КНИГА, 2010. -80 с.: ил. – (Мастер-класс на дому).</a:t>
            </a:r>
          </a:p>
          <a:p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Миновали тысячелетия, а бисер по-прежнему популярен. В своей новой книге Марина 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Ляукина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творит настоящие чудеса из бисера: роскошные украшения, нарядные мелочи, изящные сувениры. Прекрасные иллюстрации и подробное описание научат вас приемам и техникам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бисероплетения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, разбудят творческую фантазию. И вы сами сможете создавать уникальные  рукотворные изделия, хранящие частицу вашей души.</a:t>
            </a:r>
          </a:p>
        </p:txBody>
      </p:sp>
    </p:spTree>
    <p:extLst>
      <p:ext uri="{BB962C8B-B14F-4D97-AF65-F5344CB8AC3E}">
        <p14:creationId xmlns:p14="http://schemas.microsoft.com/office/powerpoint/2010/main" val="263516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6619/127475903.ee/0_10345b_5421c22e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E:\бисер-3\бисер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" t="5870" r="13241" b="13405"/>
          <a:stretch/>
        </p:blipFill>
        <p:spPr bwMode="auto">
          <a:xfrm>
            <a:off x="5220072" y="1890268"/>
            <a:ext cx="2264880" cy="321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8684" y="1729561"/>
            <a:ext cx="38313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Подарки из бисера / Елена Золотарева. – 2-ое изд. – М.: Айрис-пресс, 2008. – 176 с.: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цв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ил. – (Внимание: дети!).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этой книге, в качестве подарков из бисера, вам предлагаются различные сувениры, плетенные на проволоке, игрушки, цветочные композиции и мелкие предметы обихода, которые не только порадуют ваших родных и друзей своей красотой, но и окажутся нужной и полезной вещью.</a:t>
            </a:r>
          </a:p>
        </p:txBody>
      </p:sp>
    </p:spTree>
    <p:extLst>
      <p:ext uri="{BB962C8B-B14F-4D97-AF65-F5344CB8AC3E}">
        <p14:creationId xmlns:p14="http://schemas.microsoft.com/office/powerpoint/2010/main" val="425157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6619/127475903.ee/0_10345b_5421c22e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E:\бисер-2\бисер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t="8375" r="12835" b="12260"/>
          <a:stretch/>
        </p:blipFill>
        <p:spPr bwMode="auto">
          <a:xfrm>
            <a:off x="1881713" y="1776546"/>
            <a:ext cx="2304256" cy="33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1888013"/>
            <a:ext cx="34563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365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фенечек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 бисера / Наталья Гусева. – М.: Айрис-пресс, 2011. – 192 с.: ил.+8 с.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вклейка. – (Внимание: дети!).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Книга адресована детям 7-9 лет, а также преподавателям труда и руководителям кружков рукоделия.</a:t>
            </a:r>
          </a:p>
        </p:txBody>
      </p:sp>
    </p:spTree>
    <p:extLst>
      <p:ext uri="{BB962C8B-B14F-4D97-AF65-F5344CB8AC3E}">
        <p14:creationId xmlns:p14="http://schemas.microsoft.com/office/powerpoint/2010/main" val="263362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6619/127475903.ee/0_10345b_5421c22e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E:\бисер-10\бисер-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634" r="13048" b="16805"/>
          <a:stretch/>
        </p:blipFill>
        <p:spPr bwMode="auto">
          <a:xfrm>
            <a:off x="5148064" y="1801719"/>
            <a:ext cx="2214291" cy="316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7896" y="2103951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Бисер / Н.Л.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Ликсо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– Минск :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Харвест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2010. – 256 с.: ил.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Данная книга понравится не только начинающим, но и профессионалам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бисероплетения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Она будет увлекательна как для детей, так и для их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06456190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274</TotalTime>
  <Words>736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Usger</cp:lastModifiedBy>
  <cp:revision>16</cp:revision>
  <dcterms:created xsi:type="dcterms:W3CDTF">2014-04-25T08:51:38Z</dcterms:created>
  <dcterms:modified xsi:type="dcterms:W3CDTF">2015-04-05T11:49:02Z</dcterms:modified>
</cp:coreProperties>
</file>