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70E3D4-0381-46F3-AD80-0678E20D522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B6A264-3D2B-4315-B90E-8B45081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5716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Символы  города 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Медный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всадник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785926"/>
            <a:ext cx="4714908" cy="271464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Цель занятия:  </a:t>
            </a:r>
          </a:p>
          <a:p>
            <a:pPr algn="just"/>
            <a:r>
              <a:rPr lang="ru-RU" sz="2000" dirty="0" smtClean="0"/>
              <a:t>	- закрепить  знания  детей  о  	символах  города.</a:t>
            </a:r>
          </a:p>
          <a:p>
            <a:pPr algn="just"/>
            <a:r>
              <a:rPr lang="ru-RU" sz="2000" dirty="0" smtClean="0"/>
              <a:t>	- совершенствовать  навыки  	связной  речи,  	полно  отвечать  	на  вопросы.  Вызвать  интерес  	к  изучению  истории  и  	архитектуры  родного  	города.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 descr="2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7364"/>
            <a:ext cx="3480738" cy="250033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358246" cy="1428760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072206"/>
            <a:ext cx="8229600" cy="5000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	Презентацию подготовила Прокофьева Т.Н.</a:t>
            </a:r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247174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Каждый  </a:t>
            </a:r>
            <a:r>
              <a:rPr lang="ru-RU" dirty="0" smtClean="0"/>
              <a:t>город  неповторим.  Достаточно  посмотреть  на  изображение  какого - либо  здания  или  памятника  , чтобы  сказать,  о  каком  городе  идет  речь.  Такие  изображения  называются  символами  города</a:t>
            </a:r>
            <a:endParaRPr lang="ru-RU" dirty="0"/>
          </a:p>
        </p:txBody>
      </p:sp>
      <p:pic>
        <p:nvPicPr>
          <p:cNvPr id="5" name="Рисунок 4" descr="279275_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00306"/>
            <a:ext cx="8143932" cy="2308864"/>
          </a:xfrm>
          <a:prstGeom prst="rect">
            <a:avLst/>
          </a:prstGeom>
        </p:spPr>
      </p:pic>
      <p:pic>
        <p:nvPicPr>
          <p:cNvPr id="6" name="Рисунок 5" descr="0_37f1b_f22db2c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000504"/>
            <a:ext cx="2500330" cy="1875248"/>
          </a:xfrm>
          <a:prstGeom prst="rect">
            <a:avLst/>
          </a:prstGeom>
        </p:spPr>
      </p:pic>
      <p:pic>
        <p:nvPicPr>
          <p:cNvPr id="7" name="Рисунок 6" descr="korablik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572008"/>
            <a:ext cx="1357322" cy="21128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9190" y="485776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60722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Ангел на шпиле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62865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Кораблик на шпиле</a:t>
            </a:r>
            <a:endParaRPr lang="ru-RU" dirty="0"/>
          </a:p>
        </p:txBody>
      </p:sp>
    </p:spTree>
  </p:cSld>
  <p:clrMapOvr>
    <a:masterClrMapping/>
  </p:clrMapOvr>
  <p:transition spd="slow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6 0.27059 C 0.2059 0.23659 0.14722 0.20283 0.10312 0.15773 C 0.05903 0.11263 -0.04045 0.02244 3.61111E-6 5.78168E-6 " pathEditMode="relative" ptsTypes="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p"/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Существует </a:t>
            </a:r>
            <a:r>
              <a:rPr lang="ru-RU" dirty="0" smtClean="0"/>
              <a:t>еще один символ города.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На </a:t>
            </a:r>
            <a:r>
              <a:rPr lang="ru-RU" dirty="0" smtClean="0"/>
              <a:t>огромном камне - постаменте, встав на дыбы, несется конь со всадником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Это памятник царю Петру </a:t>
            </a:r>
            <a:r>
              <a:rPr lang="en-US" dirty="0" smtClean="0"/>
              <a:t>I</a:t>
            </a:r>
            <a:r>
              <a:rPr lang="ru-RU" dirty="0" smtClean="0"/>
              <a:t> – «Медный всадник»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2932717630_64005bb0da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857232"/>
            <a:ext cx="4786346" cy="3589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Интересную </a:t>
            </a:r>
            <a:r>
              <a:rPr lang="ru-RU" dirty="0" smtClean="0"/>
              <a:t>историю можно рассказать про камень - постамент. В скалу на берегу Финского залива ударила молния и расколола ее. Часть этой скалы и взяли для постамента и стали называть Гром-камень. </a:t>
            </a:r>
          </a:p>
          <a:p>
            <a:endParaRPr lang="ru-RU" dirty="0"/>
          </a:p>
        </p:txBody>
      </p:sp>
      <p:pic>
        <p:nvPicPr>
          <p:cNvPr id="4" name="Рисунок 3" descr="71ba23ee2b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928934"/>
            <a:ext cx="5572164" cy="350001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7374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Рычагами </a:t>
            </a:r>
            <a:r>
              <a:rPr lang="ru-RU" dirty="0" smtClean="0"/>
              <a:t>эту глыбу водрузили на деревянную платформу на шарах. Эти шары перекатывались по желобам. Так, метр за метром, сотни человек передвигали эту глыбу. Очень тяжелая работа, затем погрузили на баржу и везли уже по реке на барже.</a:t>
            </a:r>
            <a:endParaRPr lang="ru-RU" dirty="0"/>
          </a:p>
        </p:txBody>
      </p:sp>
      <p:pic>
        <p:nvPicPr>
          <p:cNvPr id="4" name="Рисунок 3" descr="1254066115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14290"/>
            <a:ext cx="5429288" cy="32759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642918"/>
            <a:ext cx="3829048" cy="56664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Затем </a:t>
            </a:r>
            <a:r>
              <a:rPr lang="ru-RU" dirty="0" smtClean="0"/>
              <a:t>камень стали обтачивать и придали ему определенную форму.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642918"/>
            <a:ext cx="4259876" cy="2566990"/>
          </a:xfrm>
          <a:prstGeom prst="rect">
            <a:avLst/>
          </a:prstGeom>
        </p:spPr>
      </p:pic>
      <p:pic>
        <p:nvPicPr>
          <p:cNvPr id="5" name="Рисунок 4" descr="45166_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714752"/>
            <a:ext cx="3045831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4572008"/>
            <a:ext cx="3714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 похож на застывшую волну.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2714644"/>
          </a:xfrm>
        </p:spPr>
        <p:txBody>
          <a:bodyPr/>
          <a:lstStyle/>
          <a:p>
            <a:r>
              <a:rPr lang="ru-RU" dirty="0" smtClean="0"/>
              <a:t>Мощная фигура всадника, оседлавшего своего коня и вздернувшего его на дыбы. Царь-герой, царь-победитель. На голове лавровый венок победителя, героический костюм. Рукой показывает на то место, где будет возведен город.</a:t>
            </a:r>
          </a:p>
          <a:p>
            <a:endParaRPr lang="ru-RU" dirty="0"/>
          </a:p>
        </p:txBody>
      </p:sp>
      <p:pic>
        <p:nvPicPr>
          <p:cNvPr id="4" name="Рисунок 3" descr="1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071810"/>
            <a:ext cx="4714908" cy="3536181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-0.35695 C 0.49774 -0.30116 0.49896 -0.24514 0.47257 -0.16783 C 0.44618 -0.09051 0.41493 0.04097 0.33854 0.1074 C 0.26215 0.17384 0.13507 0.21712 0.01441 0.23009 C -0.10625 0.24305 -0.2974 0.23773 -0.38559 0.18495 C -0.47379 0.13217 -0.52795 0.00277 -0.51458 -0.08612 C -0.50122 -0.17501 -0.38733 -0.31227 -0.30486 -0.34838 C -0.2224 -0.3845 -0.07483 -0.3419 -0.01945 -0.30325 C 0.03594 -0.26459 0.02396 -0.16667 0.02726 -0.11621 C 0.03055 -0.06575 0.01528 -0.03288 3.33333E-6 -7.77778E-6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13 0.4537 C 0.43646 0.30717 0.4198 0.16088 0.35643 0.05162 C 0.29306 -0.05787 0.18438 -0.15764 0.07257 -0.20232 C -0.03923 -0.24723 -0.21737 -0.25903 -0.31459 -0.21737 C -0.41181 -0.1757 -0.50157 -0.05186 -0.51129 0.04722 C -0.52101 0.14583 -0.45834 0.33634 -0.37257 0.37638 C -0.28681 0.41643 -0.05902 0.35092 0.00278 0.28819 C 0.06528 0.22546 0.00278 0.04768 5E-6 4.44444E-6 " pathEditMode="relative" rAng="0" ptsTypes="aaaaaaaA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10715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Памятник </a:t>
            </a:r>
            <a:r>
              <a:rPr lang="ru-RU" dirty="0" smtClean="0"/>
              <a:t>очень мощный, но у него всего три точки </a:t>
            </a:r>
            <a:r>
              <a:rPr lang="ru-RU" dirty="0" smtClean="0"/>
              <a:t>опоры.</a:t>
            </a:r>
            <a:endParaRPr lang="ru-RU" dirty="0"/>
          </a:p>
        </p:txBody>
      </p:sp>
      <p:pic>
        <p:nvPicPr>
          <p:cNvPr id="4" name="Рисунок 3" descr="mednii-vsadnik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910787"/>
            <a:ext cx="7929618" cy="5947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464344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Задние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ноги коня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3357554" y="4786322"/>
            <a:ext cx="1500198" cy="11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57918" y="2428868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Хвост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который опирается 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змею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6215074" y="3357562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286512" y="400050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2910" y="6396335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Змея - символ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врага. Царь топчет всех своих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врагов!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11" grpId="0" build="allAtOnce"/>
      <p:bldP spid="11" grpId="1" build="allAtOnce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9001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Позже были поставлены другие памятники Петру </a:t>
            </a:r>
            <a:r>
              <a:rPr lang="en-US" dirty="0" smtClean="0"/>
              <a:t>I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71480"/>
            <a:ext cx="59293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Но </a:t>
            </a:r>
            <a:r>
              <a:rPr lang="ru-RU" sz="2800" dirty="0" smtClean="0"/>
              <a:t>ни один из них не сравнится с Медным </a:t>
            </a:r>
            <a:r>
              <a:rPr lang="ru-RU" sz="2800" dirty="0" smtClean="0"/>
              <a:t>всадником!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6" name="Рисунок 5" descr="0_7ab72_8361511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3643338" cy="2732504"/>
          </a:xfrm>
          <a:prstGeom prst="rect">
            <a:avLst/>
          </a:prstGeom>
        </p:spPr>
      </p:pic>
      <p:pic>
        <p:nvPicPr>
          <p:cNvPr id="7" name="Рисунок 6" descr="93546844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428868"/>
            <a:ext cx="2752731" cy="3665865"/>
          </a:xfrm>
          <a:prstGeom prst="rect">
            <a:avLst/>
          </a:prstGeom>
        </p:spPr>
      </p:pic>
      <p:pic>
        <p:nvPicPr>
          <p:cNvPr id="8" name="Рисунок 7" descr="4dfdfe5ae2d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500438"/>
            <a:ext cx="2196718" cy="2928958"/>
          </a:xfrm>
          <a:prstGeom prst="rect">
            <a:avLst/>
          </a:prstGeom>
        </p:spPr>
      </p:pic>
      <p:pic>
        <p:nvPicPr>
          <p:cNvPr id="9" name="Рисунок 8" descr="Pamyatnik-Petru-I-Mednyy-vsadni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4143380"/>
            <a:ext cx="3357586" cy="2518189"/>
          </a:xfrm>
          <a:prstGeom prst="rect">
            <a:avLst/>
          </a:prstGeom>
        </p:spPr>
      </p:pic>
      <p:pic>
        <p:nvPicPr>
          <p:cNvPr id="10" name="Рисунок 9" descr="bronze-horsem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1785926"/>
            <a:ext cx="6257925" cy="417195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71 0.59144 C 0.86805 0.59723 0.89757 0.60301 0.82899 0.58913 C 0.76042 0.57524 0.53125 0.54676 0.42743 0.50741 C 0.32361 0.46806 0.27222 0.422 0.20642 0.35255 C 0.14062 0.28311 0.06667 0.14908 0.03229 0.09028 C -0.00208 0.03149 -0.00104 0.01575 1.11111E-6 5.18519E-6 " pathEditMode="relative" ptsTypes="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3 0.37407 C 0.57102 0.3662 0.4889 0.35833 0.41442 0.33981 C 0.33994 0.32129 0.26824 0.29374 0.20643 0.26226 C 0.14463 0.23078 0.07779 0.1942 0.04341 0.15045 C 0.00904 0.1067 0.00452 0.05323 5.27778E-6 -5.55556E-6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59 0.30764 C 0.39133 0.30649 0.31806 0.30556 0.25817 0.29051 C 0.19827 0.27547 0.14653 0.24468 0.10487 0.21737 C 0.0632 0.19005 0.0257 0.1632 0.00817 0.12709 C -0.00937 0.09098 -0.00468 0.04538 5.27778E-6 7.40741E-6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29 0.23866 C 0.22639 0.23356 0.1915 0.2287 0.14671 0.21504 C 0.10191 0.20139 0.025 0.18194 -0.00798 0.15694 C -0.04097 0.13194 -0.05295 0.09051 -0.05156 0.06435 C -0.05017 0.03819 -0.02517 0.01898 -2.77778E-6 3.33333E-6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144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Символы  города  Медный  всадник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 города  Медный  всадник </dc:title>
  <dc:creator>Anetta</dc:creator>
  <cp:lastModifiedBy>Anetta</cp:lastModifiedBy>
  <cp:revision>34</cp:revision>
  <dcterms:created xsi:type="dcterms:W3CDTF">2015-02-06T18:26:51Z</dcterms:created>
  <dcterms:modified xsi:type="dcterms:W3CDTF">2015-02-08T19:11:01Z</dcterms:modified>
</cp:coreProperties>
</file>