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4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7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60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5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8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9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4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915-87EF-44FD-8885-07DBB2EE10AB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3716-0A2E-4D68-9E24-D8C8F2CD0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8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906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4525" y="1487607"/>
            <a:ext cx="4831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atin typeface="Monotype Corsiva" panose="03010101010201010101" pitchFamily="66" charset="0"/>
              </a:rPr>
              <a:t>Алгоритм одевания</a:t>
            </a:r>
            <a:endParaRPr lang="ru-RU" sz="8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973" y="1037229"/>
            <a:ext cx="6397388" cy="479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969" y="668740"/>
            <a:ext cx="6550927" cy="513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6913" y="809625"/>
            <a:ext cx="6332562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096" y="1009934"/>
            <a:ext cx="6496334" cy="48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970" y="1000363"/>
            <a:ext cx="6455392" cy="48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2573" y="719159"/>
            <a:ext cx="6141493" cy="504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7731" y="884375"/>
            <a:ext cx="6632812" cy="50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908" y="0"/>
            <a:ext cx="9927705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9869" y="1047750"/>
            <a:ext cx="5895832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Лист A4 (210x297 мм)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4</cp:revision>
  <dcterms:created xsi:type="dcterms:W3CDTF">2015-03-17T18:51:46Z</dcterms:created>
  <dcterms:modified xsi:type="dcterms:W3CDTF">2015-04-06T17:51:34Z</dcterms:modified>
</cp:coreProperties>
</file>