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94737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D4C2-C8D4-47E1-8380-99308623817F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1091-0AF5-40EE-9E83-63C9C64DA2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D4C2-C8D4-47E1-8380-99308623817F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1091-0AF5-40EE-9E83-63C9C64DA2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D4C2-C8D4-47E1-8380-99308623817F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1091-0AF5-40EE-9E83-63C9C64DA2A1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D4C2-C8D4-47E1-8380-99308623817F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1091-0AF5-40EE-9E83-63C9C64DA2A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D4C2-C8D4-47E1-8380-99308623817F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1091-0AF5-40EE-9E83-63C9C64DA2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D4C2-C8D4-47E1-8380-99308623817F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1091-0AF5-40EE-9E83-63C9C64DA2A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D4C2-C8D4-47E1-8380-99308623817F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1091-0AF5-40EE-9E83-63C9C64DA2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D4C2-C8D4-47E1-8380-99308623817F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1091-0AF5-40EE-9E83-63C9C64DA2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D4C2-C8D4-47E1-8380-99308623817F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1091-0AF5-40EE-9E83-63C9C64DA2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D4C2-C8D4-47E1-8380-99308623817F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1091-0AF5-40EE-9E83-63C9C64DA2A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D4C2-C8D4-47E1-8380-99308623817F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1091-0AF5-40EE-9E83-63C9C64DA2A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B95D4C2-C8D4-47E1-8380-99308623817F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F861091-0AF5-40EE-9E83-63C9C64DA2A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620688"/>
            <a:ext cx="7175351" cy="1224135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Развлечение в подготовительной группе «А»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Незнайки в страну дорожных знаков</a:t>
            </a:r>
            <a:endParaRPr lang="ru-RU" sz="2400" b="1" i="1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916832"/>
            <a:ext cx="7920880" cy="403244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закрепление знаний детей о правилах дорожного движения и создание радостного эмоционального настроя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1.Вспомнить с детьми изученные правила и учить применять их в соответствии с созданной ситуацией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2.Развивать речь, память детей, логическое мышление, умение ориентироваться в созданной ситуации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3.Воспитывать доброжелательность и умение работать в команде</a:t>
            </a:r>
          </a:p>
          <a:p>
            <a:pPr algn="l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Осинцева Н. В.</a:t>
            </a:r>
          </a:p>
          <a:p>
            <a:pPr algn="l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880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476250"/>
            <a:ext cx="8229600" cy="125253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Дидактическая игра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 «Сигналы регулировщика»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276872"/>
            <a:ext cx="4032448" cy="3240360"/>
          </a:xfrm>
        </p:spPr>
      </p:pic>
    </p:spTree>
    <p:extLst>
      <p:ext uri="{BB962C8B-B14F-4D97-AF65-F5344CB8AC3E}">
        <p14:creationId xmlns:p14="http://schemas.microsoft.com/office/powerpoint/2010/main" val="4011601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8138"/>
            <a:ext cx="8229600" cy="125253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Дидактическая игра «Дисциплинированный водитель»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420888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2536280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8138"/>
            <a:ext cx="8229600" cy="125253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Наши помощники на дорогах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916832"/>
            <a:ext cx="4416491" cy="3312368"/>
          </a:xfrm>
        </p:spPr>
      </p:pic>
    </p:spTree>
    <p:extLst>
      <p:ext uri="{BB962C8B-B14F-4D97-AF65-F5344CB8AC3E}">
        <p14:creationId xmlns:p14="http://schemas.microsoft.com/office/powerpoint/2010/main" val="1088699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86653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Ребята, познакомим Незнайку с сигналами светофора и назначением пешеходного перехода!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36912"/>
            <a:ext cx="4110732" cy="3096344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08920"/>
            <a:ext cx="4176464" cy="3024335"/>
          </a:xfrm>
        </p:spPr>
      </p:pic>
    </p:spTree>
    <p:extLst>
      <p:ext uri="{BB962C8B-B14F-4D97-AF65-F5344CB8AC3E}">
        <p14:creationId xmlns:p14="http://schemas.microsoft.com/office/powerpoint/2010/main" val="1275291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25272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Незнайка, стой! Горит красный сигнал светофора!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48880"/>
            <a:ext cx="3822700" cy="28670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564904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4135766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5272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Урок для Незнайки в школе пешеходных наук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1716534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914400" y="620713"/>
            <a:ext cx="8229600" cy="125253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Экзамен принимает веселый </a:t>
            </a:r>
            <a:r>
              <a:rPr lang="ru-RU" sz="3600" b="1" dirty="0">
                <a:solidFill>
                  <a:schemeClr val="tx1"/>
                </a:solidFill>
              </a:rPr>
              <a:t>С</a:t>
            </a:r>
            <a:r>
              <a:rPr lang="ru-RU" sz="3600" b="1" dirty="0" smtClean="0">
                <a:solidFill>
                  <a:schemeClr val="tx1"/>
                </a:solidFill>
              </a:rPr>
              <a:t>ветофорчик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420888"/>
            <a:ext cx="4608512" cy="3312368"/>
          </a:xfrm>
        </p:spPr>
      </p:pic>
    </p:spTree>
    <p:extLst>
      <p:ext uri="{BB962C8B-B14F-4D97-AF65-F5344CB8AC3E}">
        <p14:creationId xmlns:p14="http://schemas.microsoft.com/office/powerpoint/2010/main" val="1363293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836613"/>
            <a:ext cx="8229600" cy="125253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Как Незнайка сдавал экзамен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76872"/>
            <a:ext cx="4680520" cy="3240360"/>
          </a:xfrm>
        </p:spPr>
      </p:pic>
    </p:spTree>
    <p:extLst>
      <p:ext uri="{BB962C8B-B14F-4D97-AF65-F5344CB8AC3E}">
        <p14:creationId xmlns:p14="http://schemas.microsoft.com/office/powerpoint/2010/main" val="3111628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988840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80844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836613"/>
            <a:ext cx="8229600" cy="125253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Научим Незнайку различать знаки дорожного движения!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348880"/>
            <a:ext cx="4254748" cy="3168352"/>
          </a:xfrm>
        </p:spPr>
      </p:pic>
    </p:spTree>
    <p:extLst>
      <p:ext uri="{BB962C8B-B14F-4D97-AF65-F5344CB8AC3E}">
        <p14:creationId xmlns:p14="http://schemas.microsoft.com/office/powerpoint/2010/main" val="856388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8138"/>
            <a:ext cx="8229600" cy="125253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Дидактическая игра «Виды знаков дорожного движения»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276872"/>
            <a:ext cx="4104456" cy="3312368"/>
          </a:xfrm>
        </p:spPr>
      </p:pic>
    </p:spTree>
    <p:extLst>
      <p:ext uri="{BB962C8B-B14F-4D97-AF65-F5344CB8AC3E}">
        <p14:creationId xmlns:p14="http://schemas.microsoft.com/office/powerpoint/2010/main" val="42201284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119</TotalTime>
  <Words>134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Развлечение в подготовительной группе «А» Путешествие Незнайки в страну дорожных знаков</vt:lpstr>
      <vt:lpstr>Ребята, познакомим Незнайку с сигналами светофора и назначением пешеходного перехода!</vt:lpstr>
      <vt:lpstr>Незнайка, стой! Горит красный сигнал светофора!</vt:lpstr>
      <vt:lpstr>Урок для Незнайки в школе пешеходных наук</vt:lpstr>
      <vt:lpstr>Экзамен принимает веселый Светофорчик</vt:lpstr>
      <vt:lpstr>Как Незнайка сдавал экзамен</vt:lpstr>
      <vt:lpstr>Презентация PowerPoint</vt:lpstr>
      <vt:lpstr>Научим Незнайку различать знаки дорожного движения!</vt:lpstr>
      <vt:lpstr>Дидактическая игра «Виды знаков дорожного движения»</vt:lpstr>
      <vt:lpstr>Дидактическая игра  «Сигналы регулировщика»</vt:lpstr>
      <vt:lpstr>Дидактическая игра «Дисциплинированный водитель»</vt:lpstr>
      <vt:lpstr>Наши помощники на дорогах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Развлечение в подготовительной группе «А» Путешествие Незнайки в страну дорожных знаков</dc:title>
  <dc:creator>днс</dc:creator>
  <cp:lastModifiedBy>днс</cp:lastModifiedBy>
  <cp:revision>11</cp:revision>
  <dcterms:created xsi:type="dcterms:W3CDTF">2014-10-19T10:52:37Z</dcterms:created>
  <dcterms:modified xsi:type="dcterms:W3CDTF">2015-04-04T11:33:02Z</dcterms:modified>
</cp:coreProperties>
</file>