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8" r:id="rId3"/>
    <p:sldId id="257" r:id="rId4"/>
    <p:sldId id="260" r:id="rId5"/>
    <p:sldId id="261" r:id="rId6"/>
    <p:sldId id="262" r:id="rId7"/>
    <p:sldId id="264" r:id="rId8"/>
    <p:sldId id="265" r:id="rId9"/>
    <p:sldId id="275" r:id="rId10"/>
    <p:sldId id="274" r:id="rId11"/>
    <p:sldId id="266" r:id="rId12"/>
    <p:sldId id="279" r:id="rId13"/>
    <p:sldId id="280" r:id="rId14"/>
    <p:sldId id="277" r:id="rId15"/>
    <p:sldId id="278" r:id="rId16"/>
    <p:sldId id="281" r:id="rId17"/>
  </p:sldIdLst>
  <p:sldSz cx="10801350" cy="9001125"/>
  <p:notesSz cx="6858000" cy="9144000"/>
  <p:defaultTextStyle>
    <a:defPPr>
      <a:defRPr lang="ru-RU"/>
    </a:defPPr>
    <a:lvl1pPr marL="0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65785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31570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97355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63140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28925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94710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60495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526280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FF"/>
    <a:srgbClr val="C32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47" autoAdjust="0"/>
    <p:restoredTop sz="86323" autoAdjust="0"/>
  </p:normalViewPr>
  <p:slideViewPr>
    <p:cSldViewPr>
      <p:cViewPr varScale="1">
        <p:scale>
          <a:sx n="35" d="100"/>
          <a:sy n="35" d="100"/>
        </p:scale>
        <p:origin x="-1243" y="-86"/>
      </p:cViewPr>
      <p:guideLst>
        <p:guide orient="horz" pos="2835"/>
        <p:guide pos="3402"/>
      </p:guideLst>
    </p:cSldViewPr>
  </p:slideViewPr>
  <p:outlineViewPr>
    <p:cViewPr>
      <p:scale>
        <a:sx n="33" d="100"/>
        <a:sy n="33" d="100"/>
      </p:scale>
      <p:origin x="0" y="5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C83771-953A-4F0D-ACC2-59160E04E021}" type="doc">
      <dgm:prSet loTypeId="urn:microsoft.com/office/officeart/2005/8/layout/vList4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3A65C8-60AB-4BA6-917C-D85EA33B64F0}">
      <dgm:prSet phldrT="[Текст]"/>
      <dgm:spPr>
        <a:solidFill>
          <a:srgbClr val="00B050"/>
        </a:solidFill>
      </dgm:spPr>
      <dgm:t>
        <a:bodyPr anchor="b" anchorCtr="0"/>
        <a:lstStyle/>
        <a:p>
          <a:r>
            <a:rPr lang="ru-RU" sz="1600" b="1" dirty="0" smtClean="0">
              <a:solidFill>
                <a:srgbClr val="FFFF00"/>
              </a:solidFill>
            </a:rPr>
            <a:t>Человек-природа</a:t>
          </a:r>
          <a:endParaRPr lang="ru-RU" sz="1600" dirty="0">
            <a:solidFill>
              <a:srgbClr val="FFFF00"/>
            </a:solidFill>
          </a:endParaRPr>
        </a:p>
      </dgm:t>
    </dgm:pt>
    <dgm:pt modelId="{32B518B2-320D-43C4-B934-E66A43CFBC1E}" type="parTrans" cxnId="{9B69AC07-2DD1-4EED-888C-87449B331A61}">
      <dgm:prSet/>
      <dgm:spPr/>
      <dgm:t>
        <a:bodyPr/>
        <a:lstStyle/>
        <a:p>
          <a:endParaRPr lang="ru-RU"/>
        </a:p>
      </dgm:t>
    </dgm:pt>
    <dgm:pt modelId="{4230E496-BC0F-474A-9C76-4A896D5634C0}" type="sibTrans" cxnId="{9B69AC07-2DD1-4EED-888C-87449B331A61}">
      <dgm:prSet/>
      <dgm:spPr/>
      <dgm:t>
        <a:bodyPr/>
        <a:lstStyle/>
        <a:p>
          <a:endParaRPr lang="ru-RU"/>
        </a:p>
      </dgm:t>
    </dgm:pt>
    <dgm:pt modelId="{443D731D-68B9-4ABD-B437-35DE06D69D30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600" b="1" dirty="0" smtClean="0">
              <a:solidFill>
                <a:srgbClr val="FFFF00"/>
              </a:solidFill>
            </a:rPr>
            <a:t>Человек -  техника</a:t>
          </a:r>
          <a:endParaRPr lang="ru-RU" sz="1600" b="1" dirty="0">
            <a:solidFill>
              <a:srgbClr val="FFFF00"/>
            </a:solidFill>
          </a:endParaRPr>
        </a:p>
      </dgm:t>
    </dgm:pt>
    <dgm:pt modelId="{A8742A53-B32D-4E2F-87D8-85996C5A49FB}" type="parTrans" cxnId="{346D621A-389E-48D1-8452-F4EEE48E8E30}">
      <dgm:prSet/>
      <dgm:spPr/>
      <dgm:t>
        <a:bodyPr/>
        <a:lstStyle/>
        <a:p>
          <a:endParaRPr lang="ru-RU"/>
        </a:p>
      </dgm:t>
    </dgm:pt>
    <dgm:pt modelId="{C56926FA-5587-4607-90C7-ED125BDF2DAD}" type="sibTrans" cxnId="{346D621A-389E-48D1-8452-F4EEE48E8E30}">
      <dgm:prSet/>
      <dgm:spPr/>
      <dgm:t>
        <a:bodyPr/>
        <a:lstStyle/>
        <a:p>
          <a:endParaRPr lang="ru-RU"/>
        </a:p>
      </dgm:t>
    </dgm:pt>
    <dgm:pt modelId="{5BE95C2C-8ECB-4314-92FB-7B247CB56FAD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Водитель, слесарь, инженер,  конструктор, летчик, машинист, электрик,  строитель,  автослесарь, сантехник, горнорабочий</a:t>
          </a:r>
          <a:endParaRPr lang="ru-RU" sz="1600" dirty="0">
            <a:solidFill>
              <a:schemeClr val="bg1"/>
            </a:solidFill>
          </a:endParaRPr>
        </a:p>
      </dgm:t>
    </dgm:pt>
    <dgm:pt modelId="{C805BE05-30C0-40C2-8C23-9CBB0892EDAC}" type="parTrans" cxnId="{2109E704-9D2F-43C9-AF6A-E56B6C26D1A3}">
      <dgm:prSet/>
      <dgm:spPr/>
      <dgm:t>
        <a:bodyPr/>
        <a:lstStyle/>
        <a:p>
          <a:endParaRPr lang="ru-RU"/>
        </a:p>
      </dgm:t>
    </dgm:pt>
    <dgm:pt modelId="{98653A66-3479-4331-AE20-2C7821621DE3}" type="sibTrans" cxnId="{2109E704-9D2F-43C9-AF6A-E56B6C26D1A3}">
      <dgm:prSet/>
      <dgm:spPr/>
      <dgm:t>
        <a:bodyPr/>
        <a:lstStyle/>
        <a:p>
          <a:endParaRPr lang="ru-RU"/>
        </a:p>
      </dgm:t>
    </dgm:pt>
    <dgm:pt modelId="{350894F5-3843-4D53-A48F-4C0360E975EC}">
      <dgm:prSet custT="1"/>
      <dgm:spPr>
        <a:solidFill>
          <a:srgbClr val="FF0000"/>
        </a:solidFill>
      </dgm:spPr>
      <dgm:t>
        <a:bodyPr/>
        <a:lstStyle/>
        <a:p>
          <a:r>
            <a:rPr lang="ru-RU" sz="1600" b="1" dirty="0" smtClean="0">
              <a:solidFill>
                <a:srgbClr val="FFFF00"/>
              </a:solidFill>
            </a:rPr>
            <a:t>Человек – знаковая система</a:t>
          </a:r>
          <a:endParaRPr lang="ru-RU" sz="1600" dirty="0">
            <a:solidFill>
              <a:srgbClr val="FFFF00"/>
            </a:solidFill>
          </a:endParaRPr>
        </a:p>
      </dgm:t>
    </dgm:pt>
    <dgm:pt modelId="{4ECA8D26-02E6-49B5-8E05-204B3216CDAC}" type="parTrans" cxnId="{8FCE5CDD-C9C1-4570-AD61-8A0D6977C714}">
      <dgm:prSet/>
      <dgm:spPr/>
      <dgm:t>
        <a:bodyPr/>
        <a:lstStyle/>
        <a:p>
          <a:endParaRPr lang="ru-RU"/>
        </a:p>
      </dgm:t>
    </dgm:pt>
    <dgm:pt modelId="{724F5A9A-A8B8-4C69-9141-B4393C1FBB5F}" type="sibTrans" cxnId="{8FCE5CDD-C9C1-4570-AD61-8A0D6977C714}">
      <dgm:prSet/>
      <dgm:spPr/>
      <dgm:t>
        <a:bodyPr/>
        <a:lstStyle/>
        <a:p>
          <a:endParaRPr lang="ru-RU"/>
        </a:p>
      </dgm:t>
    </dgm:pt>
    <dgm:pt modelId="{51A0DCDB-5094-4259-9D55-95CEC59CF914}">
      <dgm:prSet custT="1"/>
      <dgm:spPr>
        <a:solidFill>
          <a:srgbClr val="FF0000"/>
        </a:solidFill>
      </dgm:spPr>
      <dgm:t>
        <a:bodyPr/>
        <a:lstStyle/>
        <a:p>
          <a:r>
            <a:rPr lang="ru-RU" sz="1600" b="1" dirty="0" smtClean="0"/>
            <a:t>Бухгалтер, ученый, экономист,  лингвист. Математик, программист, нотариус</a:t>
          </a:r>
          <a:endParaRPr lang="ru-RU" sz="1600" dirty="0"/>
        </a:p>
      </dgm:t>
    </dgm:pt>
    <dgm:pt modelId="{E39A32DD-4276-43FB-AE78-9424BDA07409}" type="parTrans" cxnId="{991D2420-E308-46E1-BF00-CCF7CA383711}">
      <dgm:prSet/>
      <dgm:spPr/>
      <dgm:t>
        <a:bodyPr/>
        <a:lstStyle/>
        <a:p>
          <a:endParaRPr lang="ru-RU"/>
        </a:p>
      </dgm:t>
    </dgm:pt>
    <dgm:pt modelId="{A7C3E44C-088C-43DC-8560-AF8F8464E4C1}" type="sibTrans" cxnId="{991D2420-E308-46E1-BF00-CCF7CA383711}">
      <dgm:prSet/>
      <dgm:spPr/>
      <dgm:t>
        <a:bodyPr/>
        <a:lstStyle/>
        <a:p>
          <a:endParaRPr lang="ru-RU"/>
        </a:p>
      </dgm:t>
    </dgm:pt>
    <dgm:pt modelId="{0C53EAB0-004F-4378-A8A2-78E64AE88461}">
      <dgm:prSet custT="1"/>
      <dgm:spPr>
        <a:solidFill>
          <a:srgbClr val="C32FA7"/>
        </a:solidFill>
      </dgm:spPr>
      <dgm:t>
        <a:bodyPr/>
        <a:lstStyle/>
        <a:p>
          <a:r>
            <a:rPr lang="ru-RU" sz="1600" b="1" dirty="0" smtClean="0">
              <a:solidFill>
                <a:srgbClr val="FFFF00"/>
              </a:solidFill>
            </a:rPr>
            <a:t>Человек – художественный образ</a:t>
          </a:r>
          <a:endParaRPr lang="ru-RU" sz="1600" dirty="0">
            <a:solidFill>
              <a:srgbClr val="FFFF00"/>
            </a:solidFill>
          </a:endParaRPr>
        </a:p>
      </dgm:t>
    </dgm:pt>
    <dgm:pt modelId="{6982DD07-6339-42FC-B9E8-82E3A71873B3}" type="parTrans" cxnId="{C1E419F6-4092-42DB-82FF-F9D52FA25A52}">
      <dgm:prSet/>
      <dgm:spPr/>
      <dgm:t>
        <a:bodyPr/>
        <a:lstStyle/>
        <a:p>
          <a:endParaRPr lang="ru-RU"/>
        </a:p>
      </dgm:t>
    </dgm:pt>
    <dgm:pt modelId="{4DD6B3EA-651D-4795-9E45-DE00645D224B}" type="sibTrans" cxnId="{C1E419F6-4092-42DB-82FF-F9D52FA25A52}">
      <dgm:prSet/>
      <dgm:spPr/>
      <dgm:t>
        <a:bodyPr/>
        <a:lstStyle/>
        <a:p>
          <a:endParaRPr lang="ru-RU"/>
        </a:p>
      </dgm:t>
    </dgm:pt>
    <dgm:pt modelId="{6FC60A81-50AA-4904-B1C4-CCE326EAAD11}">
      <dgm:prSet custT="1"/>
      <dgm:spPr>
        <a:solidFill>
          <a:srgbClr val="C32FA7"/>
        </a:solidFill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Художник, актер, режиссер, артист, дизайнер, скульптор, дирижер, фокусник, поэт, композитор, балерина,  фотограф</a:t>
          </a:r>
          <a:endParaRPr lang="ru-RU" sz="1600" dirty="0">
            <a:solidFill>
              <a:schemeClr val="bg1"/>
            </a:solidFill>
          </a:endParaRPr>
        </a:p>
      </dgm:t>
    </dgm:pt>
    <dgm:pt modelId="{212C7890-3D73-44D8-A667-40CC78EBB5E9}" type="parTrans" cxnId="{F78BD81D-89E8-492E-877E-906545B5130B}">
      <dgm:prSet/>
      <dgm:spPr/>
      <dgm:t>
        <a:bodyPr/>
        <a:lstStyle/>
        <a:p>
          <a:endParaRPr lang="ru-RU"/>
        </a:p>
      </dgm:t>
    </dgm:pt>
    <dgm:pt modelId="{19DA4592-C322-4C2D-A5B1-564C278F2B50}" type="sibTrans" cxnId="{F78BD81D-89E8-492E-877E-906545B5130B}">
      <dgm:prSet/>
      <dgm:spPr/>
      <dgm:t>
        <a:bodyPr/>
        <a:lstStyle/>
        <a:p>
          <a:endParaRPr lang="ru-RU"/>
        </a:p>
      </dgm:t>
    </dgm:pt>
    <dgm:pt modelId="{D9EDDD95-0AB1-4F8E-9C50-E65349EE9933}">
      <dgm:prSet custT="1"/>
      <dgm:spPr>
        <a:solidFill>
          <a:srgbClr val="00B050"/>
        </a:solidFill>
      </dgm:spPr>
      <dgm:t>
        <a:bodyPr/>
        <a:lstStyle/>
        <a:p>
          <a:r>
            <a:rPr lang="ru-RU" sz="1600" b="1" dirty="0" smtClean="0"/>
            <a:t>Ветеринар, агроном, гидролог, овцевод, селекционер, зоотехник, кинолог, геолог, охотовед, эколог, мелиоратор </a:t>
          </a:r>
          <a:endParaRPr lang="ru-RU" sz="1600" b="1" dirty="0"/>
        </a:p>
      </dgm:t>
    </dgm:pt>
    <dgm:pt modelId="{8E480817-3075-4B1F-BD5A-A737F8EDD64E}" type="parTrans" cxnId="{87282255-2865-42DF-AAA7-C51731B84B01}">
      <dgm:prSet/>
      <dgm:spPr/>
      <dgm:t>
        <a:bodyPr/>
        <a:lstStyle/>
        <a:p>
          <a:endParaRPr lang="ru-RU"/>
        </a:p>
      </dgm:t>
    </dgm:pt>
    <dgm:pt modelId="{575EF4DF-4CF2-4B3D-85BC-02547086B3C8}" type="sibTrans" cxnId="{87282255-2865-42DF-AAA7-C51731B84B01}">
      <dgm:prSet/>
      <dgm:spPr/>
      <dgm:t>
        <a:bodyPr/>
        <a:lstStyle/>
        <a:p>
          <a:endParaRPr lang="ru-RU"/>
        </a:p>
      </dgm:t>
    </dgm:pt>
    <dgm:pt modelId="{C8A46D29-01FF-40B3-BBDA-E6847EE38A8A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600" b="1" dirty="0" smtClean="0">
              <a:solidFill>
                <a:srgbClr val="C00000"/>
              </a:solidFill>
            </a:rPr>
            <a:t>Человек – человек</a:t>
          </a:r>
        </a:p>
        <a:p>
          <a:r>
            <a:rPr lang="ru-RU" sz="1600" b="1" dirty="0" smtClean="0"/>
            <a:t>Учитель, врач, журналист, продавец, медсестра, воспитатель, официант,  юрист, парикмахер, экскурсовод</a:t>
          </a:r>
          <a:endParaRPr lang="ru-RU" sz="1600" dirty="0">
            <a:solidFill>
              <a:srgbClr val="FF0000"/>
            </a:solidFill>
          </a:endParaRPr>
        </a:p>
      </dgm:t>
    </dgm:pt>
    <dgm:pt modelId="{1BC8D470-9530-4614-83CB-01F6F3DDBCCC}" type="sibTrans" cxnId="{066CC6A8-D9F3-4F2B-A1A6-C38ACEFDB1E2}">
      <dgm:prSet/>
      <dgm:spPr/>
      <dgm:t>
        <a:bodyPr/>
        <a:lstStyle/>
        <a:p>
          <a:endParaRPr lang="ru-RU"/>
        </a:p>
      </dgm:t>
    </dgm:pt>
    <dgm:pt modelId="{CC558186-9336-47EC-ACF7-B667A19AB424}" type="parTrans" cxnId="{066CC6A8-D9F3-4F2B-A1A6-C38ACEFDB1E2}">
      <dgm:prSet/>
      <dgm:spPr/>
      <dgm:t>
        <a:bodyPr/>
        <a:lstStyle/>
        <a:p>
          <a:endParaRPr lang="ru-RU"/>
        </a:p>
      </dgm:t>
    </dgm:pt>
    <dgm:pt modelId="{A5D670E8-B39A-4C28-9F86-C53DF65DBBF1}" type="pres">
      <dgm:prSet presAssocID="{49C83771-953A-4F0D-ACC2-59160E04E02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AD505B-AEBB-4B3B-8AE5-73F96322B4D4}" type="pres">
      <dgm:prSet presAssocID="{583A65C8-60AB-4BA6-917C-D85EA33B64F0}" presName="comp" presStyleCnt="0"/>
      <dgm:spPr/>
    </dgm:pt>
    <dgm:pt modelId="{B093B416-573D-4826-A0E6-DDB8C068FDCC}" type="pres">
      <dgm:prSet presAssocID="{583A65C8-60AB-4BA6-917C-D85EA33B64F0}" presName="box" presStyleLbl="node1" presStyleIdx="0" presStyleCnt="5" custScaleY="97764" custLinFactNeighborX="-435" custLinFactNeighborY="-33292"/>
      <dgm:spPr/>
      <dgm:t>
        <a:bodyPr/>
        <a:lstStyle/>
        <a:p>
          <a:endParaRPr lang="ru-RU"/>
        </a:p>
      </dgm:t>
    </dgm:pt>
    <dgm:pt modelId="{88D936D4-43F6-45EF-A462-4DF3C1782E7E}" type="pres">
      <dgm:prSet presAssocID="{583A65C8-60AB-4BA6-917C-D85EA33B64F0}" presName="img" presStyleLbl="fgImgPlace1" presStyleIdx="0" presStyleCnt="5" custScaleX="60475" custLinFactNeighborX="-878" custLinFactNeighborY="-260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11F116D-5A27-4F2C-B95B-CE92866B2210}" type="pres">
      <dgm:prSet presAssocID="{583A65C8-60AB-4BA6-917C-D85EA33B64F0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73CDE0-4EE1-40C3-A29D-22ACFABF3285}" type="pres">
      <dgm:prSet presAssocID="{4230E496-BC0F-474A-9C76-4A896D5634C0}" presName="spacer" presStyleCnt="0"/>
      <dgm:spPr/>
    </dgm:pt>
    <dgm:pt modelId="{E90229E3-91AC-4985-B3E9-7F6213D34C82}" type="pres">
      <dgm:prSet presAssocID="{443D731D-68B9-4ABD-B437-35DE06D69D30}" presName="comp" presStyleCnt="0"/>
      <dgm:spPr/>
    </dgm:pt>
    <dgm:pt modelId="{746E8685-DE75-46CA-8983-AC4FFE1ADD88}" type="pres">
      <dgm:prSet presAssocID="{443D731D-68B9-4ABD-B437-35DE06D69D30}" presName="box" presStyleLbl="node1" presStyleIdx="1" presStyleCnt="5" custScaleY="130018"/>
      <dgm:spPr/>
      <dgm:t>
        <a:bodyPr/>
        <a:lstStyle/>
        <a:p>
          <a:endParaRPr lang="ru-RU"/>
        </a:p>
      </dgm:t>
    </dgm:pt>
    <dgm:pt modelId="{8E7E7E4A-9EAF-4BD0-9DC6-37CE48662E81}" type="pres">
      <dgm:prSet presAssocID="{443D731D-68B9-4ABD-B437-35DE06D69D30}" presName="img" presStyleLbl="fgImgPlace1" presStyleIdx="1" presStyleCnt="5" custScaleX="6741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0A7282B-C15B-4977-93D8-F08282E691E6}" type="pres">
      <dgm:prSet presAssocID="{443D731D-68B9-4ABD-B437-35DE06D69D30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6BADF4-DE13-47A3-B366-1F4B14528ADD}" type="pres">
      <dgm:prSet presAssocID="{C56926FA-5587-4607-90C7-ED125BDF2DAD}" presName="spacer" presStyleCnt="0"/>
      <dgm:spPr/>
    </dgm:pt>
    <dgm:pt modelId="{51DCF6C8-7C7A-4E50-9BEA-96E3024B396C}" type="pres">
      <dgm:prSet presAssocID="{C8A46D29-01FF-40B3-BBDA-E6847EE38A8A}" presName="comp" presStyleCnt="0"/>
      <dgm:spPr/>
    </dgm:pt>
    <dgm:pt modelId="{E2159019-931E-4BE1-9C76-38299FCAB0C5}" type="pres">
      <dgm:prSet presAssocID="{C8A46D29-01FF-40B3-BBDA-E6847EE38A8A}" presName="box" presStyleLbl="node1" presStyleIdx="2" presStyleCnt="5" custScaleY="114591" custLinFactNeighborY="-2071"/>
      <dgm:spPr/>
      <dgm:t>
        <a:bodyPr/>
        <a:lstStyle/>
        <a:p>
          <a:endParaRPr lang="ru-RU"/>
        </a:p>
      </dgm:t>
    </dgm:pt>
    <dgm:pt modelId="{2ED25668-CFD6-46F9-8084-79E0C61CF24E}" type="pres">
      <dgm:prSet presAssocID="{C8A46D29-01FF-40B3-BBDA-E6847EE38A8A}" presName="img" presStyleLbl="fgImgPlace1" presStyleIdx="2" presStyleCnt="5" custScaleX="69171" custLinFactNeighborX="-878" custLinFactNeighborY="-1761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2CC603B-1CF3-43B5-9C6E-BB04AA2B1E9A}" type="pres">
      <dgm:prSet presAssocID="{C8A46D29-01FF-40B3-BBDA-E6847EE38A8A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80F7BF-F45C-44F8-9D9E-4B070C13A007}" type="pres">
      <dgm:prSet presAssocID="{1BC8D470-9530-4614-83CB-01F6F3DDBCCC}" presName="spacer" presStyleCnt="0"/>
      <dgm:spPr/>
    </dgm:pt>
    <dgm:pt modelId="{AA3C3350-5A3B-4FCD-8B4E-7D265ACB9C27}" type="pres">
      <dgm:prSet presAssocID="{350894F5-3843-4D53-A48F-4C0360E975EC}" presName="comp" presStyleCnt="0"/>
      <dgm:spPr/>
    </dgm:pt>
    <dgm:pt modelId="{D7EDACC4-74E2-403F-AD77-6D9A915881B7}" type="pres">
      <dgm:prSet presAssocID="{350894F5-3843-4D53-A48F-4C0360E975EC}" presName="box" presStyleLbl="node1" presStyleIdx="3" presStyleCnt="5" custLinFactNeighborY="2369"/>
      <dgm:spPr/>
      <dgm:t>
        <a:bodyPr/>
        <a:lstStyle/>
        <a:p>
          <a:endParaRPr lang="ru-RU"/>
        </a:p>
      </dgm:t>
    </dgm:pt>
    <dgm:pt modelId="{CBC00185-8B59-4F1E-A573-2BAEC7672DBA}" type="pres">
      <dgm:prSet presAssocID="{350894F5-3843-4D53-A48F-4C0360E975EC}" presName="img" presStyleLbl="fgImgPlace1" presStyleIdx="3" presStyleCnt="5" custScaleX="69171" custLinFactNeighborX="-878" custLinFactNeighborY="-952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B32892A-53B3-4568-8862-A9383D691D40}" type="pres">
      <dgm:prSet presAssocID="{350894F5-3843-4D53-A48F-4C0360E975EC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9CB29-2FDB-409E-97F3-AAD9CD769306}" type="pres">
      <dgm:prSet presAssocID="{724F5A9A-A8B8-4C69-9141-B4393C1FBB5F}" presName="spacer" presStyleCnt="0"/>
      <dgm:spPr/>
    </dgm:pt>
    <dgm:pt modelId="{EA3F968A-FB09-4675-8776-E6E53A395980}" type="pres">
      <dgm:prSet presAssocID="{0C53EAB0-004F-4378-A8A2-78E64AE88461}" presName="comp" presStyleCnt="0"/>
      <dgm:spPr/>
    </dgm:pt>
    <dgm:pt modelId="{8C279C73-4ED1-4FA2-96AE-D79FFB288ABB}" type="pres">
      <dgm:prSet presAssocID="{0C53EAB0-004F-4378-A8A2-78E64AE88461}" presName="box" presStyleLbl="node1" presStyleIdx="4" presStyleCnt="5" custLinFactNeighborY="27713"/>
      <dgm:spPr/>
      <dgm:t>
        <a:bodyPr/>
        <a:lstStyle/>
        <a:p>
          <a:endParaRPr lang="ru-RU"/>
        </a:p>
      </dgm:t>
    </dgm:pt>
    <dgm:pt modelId="{18B11AFF-15A7-47CE-94A0-9043FF1B1698}" type="pres">
      <dgm:prSet presAssocID="{0C53EAB0-004F-4378-A8A2-78E64AE88461}" presName="img" presStyleLbl="fgImgPlace1" presStyleIdx="4" presStyleCnt="5" custScaleX="69171" custLinFactNeighborX="-878" custLinFactNeighborY="-11832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4F69443-0DDD-430D-BAC6-30225C99C562}" type="pres">
      <dgm:prSet presAssocID="{0C53EAB0-004F-4378-A8A2-78E64AE8846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C6FAAB-6F1C-42CE-BB0C-82814E8BCA02}" type="presOf" srcId="{443D731D-68B9-4ABD-B437-35DE06D69D30}" destId="{80A7282B-C15B-4977-93D8-F08282E691E6}" srcOrd="1" destOrd="0" presId="urn:microsoft.com/office/officeart/2005/8/layout/vList4#1"/>
    <dgm:cxn modelId="{B39A33AF-9AB6-45A8-ACCE-CD246E9BF95D}" type="presOf" srcId="{5BE95C2C-8ECB-4314-92FB-7B247CB56FAD}" destId="{80A7282B-C15B-4977-93D8-F08282E691E6}" srcOrd="1" destOrd="1" presId="urn:microsoft.com/office/officeart/2005/8/layout/vList4#1"/>
    <dgm:cxn modelId="{53D5F61A-C579-4D40-A666-4F6EBC386951}" type="presOf" srcId="{583A65C8-60AB-4BA6-917C-D85EA33B64F0}" destId="{B093B416-573D-4826-A0E6-DDB8C068FDCC}" srcOrd="0" destOrd="0" presId="urn:microsoft.com/office/officeart/2005/8/layout/vList4#1"/>
    <dgm:cxn modelId="{3F094E0A-E8BB-45F7-8893-D1451C29C267}" type="presOf" srcId="{0C53EAB0-004F-4378-A8A2-78E64AE88461}" destId="{8C279C73-4ED1-4FA2-96AE-D79FFB288ABB}" srcOrd="0" destOrd="0" presId="urn:microsoft.com/office/officeart/2005/8/layout/vList4#1"/>
    <dgm:cxn modelId="{67CB4726-A4BE-46A1-8589-51F3E5E6A758}" type="presOf" srcId="{C8A46D29-01FF-40B3-BBDA-E6847EE38A8A}" destId="{E2CC603B-1CF3-43B5-9C6E-BB04AA2B1E9A}" srcOrd="1" destOrd="0" presId="urn:microsoft.com/office/officeart/2005/8/layout/vList4#1"/>
    <dgm:cxn modelId="{2109E704-9D2F-43C9-AF6A-E56B6C26D1A3}" srcId="{443D731D-68B9-4ABD-B437-35DE06D69D30}" destId="{5BE95C2C-8ECB-4314-92FB-7B247CB56FAD}" srcOrd="0" destOrd="0" parTransId="{C805BE05-30C0-40C2-8C23-9CBB0892EDAC}" sibTransId="{98653A66-3479-4331-AE20-2C7821621DE3}"/>
    <dgm:cxn modelId="{9B69AC07-2DD1-4EED-888C-87449B331A61}" srcId="{49C83771-953A-4F0D-ACC2-59160E04E021}" destId="{583A65C8-60AB-4BA6-917C-D85EA33B64F0}" srcOrd="0" destOrd="0" parTransId="{32B518B2-320D-43C4-B934-E66A43CFBC1E}" sibTransId="{4230E496-BC0F-474A-9C76-4A896D5634C0}"/>
    <dgm:cxn modelId="{8FCE5CDD-C9C1-4570-AD61-8A0D6977C714}" srcId="{49C83771-953A-4F0D-ACC2-59160E04E021}" destId="{350894F5-3843-4D53-A48F-4C0360E975EC}" srcOrd="3" destOrd="0" parTransId="{4ECA8D26-02E6-49B5-8E05-204B3216CDAC}" sibTransId="{724F5A9A-A8B8-4C69-9141-B4393C1FBB5F}"/>
    <dgm:cxn modelId="{991D2420-E308-46E1-BF00-CCF7CA383711}" srcId="{350894F5-3843-4D53-A48F-4C0360E975EC}" destId="{51A0DCDB-5094-4259-9D55-95CEC59CF914}" srcOrd="0" destOrd="0" parTransId="{E39A32DD-4276-43FB-AE78-9424BDA07409}" sibTransId="{A7C3E44C-088C-43DC-8560-AF8F8464E4C1}"/>
    <dgm:cxn modelId="{82EC4FF5-D90F-4773-9F90-C51C709ABFA3}" type="presOf" srcId="{51A0DCDB-5094-4259-9D55-95CEC59CF914}" destId="{9B32892A-53B3-4568-8862-A9383D691D40}" srcOrd="1" destOrd="1" presId="urn:microsoft.com/office/officeart/2005/8/layout/vList4#1"/>
    <dgm:cxn modelId="{538BDE1A-6A43-448A-A999-6CF99996BE9C}" type="presOf" srcId="{0C53EAB0-004F-4378-A8A2-78E64AE88461}" destId="{14F69443-0DDD-430D-BAC6-30225C99C562}" srcOrd="1" destOrd="0" presId="urn:microsoft.com/office/officeart/2005/8/layout/vList4#1"/>
    <dgm:cxn modelId="{2D8EB175-F15F-40A7-AF67-00B7ECA88B91}" type="presOf" srcId="{D9EDDD95-0AB1-4F8E-9C50-E65349EE9933}" destId="{B093B416-573D-4826-A0E6-DDB8C068FDCC}" srcOrd="0" destOrd="1" presId="urn:microsoft.com/office/officeart/2005/8/layout/vList4#1"/>
    <dgm:cxn modelId="{FFA57684-D034-4714-8F64-7B111BE4BDC9}" type="presOf" srcId="{6FC60A81-50AA-4904-B1C4-CCE326EAAD11}" destId="{8C279C73-4ED1-4FA2-96AE-D79FFB288ABB}" srcOrd="0" destOrd="1" presId="urn:microsoft.com/office/officeart/2005/8/layout/vList4#1"/>
    <dgm:cxn modelId="{39C2551F-C3BB-4D68-8D20-E4EB91381F32}" type="presOf" srcId="{51A0DCDB-5094-4259-9D55-95CEC59CF914}" destId="{D7EDACC4-74E2-403F-AD77-6D9A915881B7}" srcOrd="0" destOrd="1" presId="urn:microsoft.com/office/officeart/2005/8/layout/vList4#1"/>
    <dgm:cxn modelId="{C98C5C85-8128-4BFA-968E-FC74BA972E34}" type="presOf" srcId="{C8A46D29-01FF-40B3-BBDA-E6847EE38A8A}" destId="{E2159019-931E-4BE1-9C76-38299FCAB0C5}" srcOrd="0" destOrd="0" presId="urn:microsoft.com/office/officeart/2005/8/layout/vList4#1"/>
    <dgm:cxn modelId="{066CC6A8-D9F3-4F2B-A1A6-C38ACEFDB1E2}" srcId="{49C83771-953A-4F0D-ACC2-59160E04E021}" destId="{C8A46D29-01FF-40B3-BBDA-E6847EE38A8A}" srcOrd="2" destOrd="0" parTransId="{CC558186-9336-47EC-ACF7-B667A19AB424}" sibTransId="{1BC8D470-9530-4614-83CB-01F6F3DDBCCC}"/>
    <dgm:cxn modelId="{87282255-2865-42DF-AAA7-C51731B84B01}" srcId="{583A65C8-60AB-4BA6-917C-D85EA33B64F0}" destId="{D9EDDD95-0AB1-4F8E-9C50-E65349EE9933}" srcOrd="0" destOrd="0" parTransId="{8E480817-3075-4B1F-BD5A-A737F8EDD64E}" sibTransId="{575EF4DF-4CF2-4B3D-85BC-02547086B3C8}"/>
    <dgm:cxn modelId="{0B1F386E-82D0-4FAB-B1F8-0D719B33E69A}" type="presOf" srcId="{D9EDDD95-0AB1-4F8E-9C50-E65349EE9933}" destId="{D11F116D-5A27-4F2C-B95B-CE92866B2210}" srcOrd="1" destOrd="1" presId="urn:microsoft.com/office/officeart/2005/8/layout/vList4#1"/>
    <dgm:cxn modelId="{F81C6AC6-79AF-4BAA-9ADB-8C12E876C9DD}" type="presOf" srcId="{583A65C8-60AB-4BA6-917C-D85EA33B64F0}" destId="{D11F116D-5A27-4F2C-B95B-CE92866B2210}" srcOrd="1" destOrd="0" presId="urn:microsoft.com/office/officeart/2005/8/layout/vList4#1"/>
    <dgm:cxn modelId="{346D621A-389E-48D1-8452-F4EEE48E8E30}" srcId="{49C83771-953A-4F0D-ACC2-59160E04E021}" destId="{443D731D-68B9-4ABD-B437-35DE06D69D30}" srcOrd="1" destOrd="0" parTransId="{A8742A53-B32D-4E2F-87D8-85996C5A49FB}" sibTransId="{C56926FA-5587-4607-90C7-ED125BDF2DAD}"/>
    <dgm:cxn modelId="{B0A5712D-6FCA-4281-8FC8-C26B9FD04F15}" type="presOf" srcId="{6FC60A81-50AA-4904-B1C4-CCE326EAAD11}" destId="{14F69443-0DDD-430D-BAC6-30225C99C562}" srcOrd="1" destOrd="1" presId="urn:microsoft.com/office/officeart/2005/8/layout/vList4#1"/>
    <dgm:cxn modelId="{84E74AAB-60DD-451A-85B5-5958FFA33903}" type="presOf" srcId="{350894F5-3843-4D53-A48F-4C0360E975EC}" destId="{D7EDACC4-74E2-403F-AD77-6D9A915881B7}" srcOrd="0" destOrd="0" presId="urn:microsoft.com/office/officeart/2005/8/layout/vList4#1"/>
    <dgm:cxn modelId="{F78BD81D-89E8-492E-877E-906545B5130B}" srcId="{0C53EAB0-004F-4378-A8A2-78E64AE88461}" destId="{6FC60A81-50AA-4904-B1C4-CCE326EAAD11}" srcOrd="0" destOrd="0" parTransId="{212C7890-3D73-44D8-A667-40CC78EBB5E9}" sibTransId="{19DA4592-C322-4C2D-A5B1-564C278F2B50}"/>
    <dgm:cxn modelId="{C1E419F6-4092-42DB-82FF-F9D52FA25A52}" srcId="{49C83771-953A-4F0D-ACC2-59160E04E021}" destId="{0C53EAB0-004F-4378-A8A2-78E64AE88461}" srcOrd="4" destOrd="0" parTransId="{6982DD07-6339-42FC-B9E8-82E3A71873B3}" sibTransId="{4DD6B3EA-651D-4795-9E45-DE00645D224B}"/>
    <dgm:cxn modelId="{EAB31406-076E-4A91-B4AB-0F6EADD5FCD2}" type="presOf" srcId="{5BE95C2C-8ECB-4314-92FB-7B247CB56FAD}" destId="{746E8685-DE75-46CA-8983-AC4FFE1ADD88}" srcOrd="0" destOrd="1" presId="urn:microsoft.com/office/officeart/2005/8/layout/vList4#1"/>
    <dgm:cxn modelId="{8EEA05D6-BD14-4060-A303-59671AFCC492}" type="presOf" srcId="{350894F5-3843-4D53-A48F-4C0360E975EC}" destId="{9B32892A-53B3-4568-8862-A9383D691D40}" srcOrd="1" destOrd="0" presId="urn:microsoft.com/office/officeart/2005/8/layout/vList4#1"/>
    <dgm:cxn modelId="{9C1DD3F8-27FF-4FB9-92EB-864A06736146}" type="presOf" srcId="{443D731D-68B9-4ABD-B437-35DE06D69D30}" destId="{746E8685-DE75-46CA-8983-AC4FFE1ADD88}" srcOrd="0" destOrd="0" presId="urn:microsoft.com/office/officeart/2005/8/layout/vList4#1"/>
    <dgm:cxn modelId="{0ADEB800-C795-4ECD-982C-7DF8A09E0CA5}" type="presOf" srcId="{49C83771-953A-4F0D-ACC2-59160E04E021}" destId="{A5D670E8-B39A-4C28-9F86-C53DF65DBBF1}" srcOrd="0" destOrd="0" presId="urn:microsoft.com/office/officeart/2005/8/layout/vList4#1"/>
    <dgm:cxn modelId="{9BD3A2FE-275E-41D3-A3E9-58A8BF72DA1B}" type="presParOf" srcId="{A5D670E8-B39A-4C28-9F86-C53DF65DBBF1}" destId="{5AAD505B-AEBB-4B3B-8AE5-73F96322B4D4}" srcOrd="0" destOrd="0" presId="urn:microsoft.com/office/officeart/2005/8/layout/vList4#1"/>
    <dgm:cxn modelId="{43A5888B-B88D-46D0-A48F-612FFA61DD4C}" type="presParOf" srcId="{5AAD505B-AEBB-4B3B-8AE5-73F96322B4D4}" destId="{B093B416-573D-4826-A0E6-DDB8C068FDCC}" srcOrd="0" destOrd="0" presId="urn:microsoft.com/office/officeart/2005/8/layout/vList4#1"/>
    <dgm:cxn modelId="{B7C39A5D-E88A-428E-8967-7D5CFED39E36}" type="presParOf" srcId="{5AAD505B-AEBB-4B3B-8AE5-73F96322B4D4}" destId="{88D936D4-43F6-45EF-A462-4DF3C1782E7E}" srcOrd="1" destOrd="0" presId="urn:microsoft.com/office/officeart/2005/8/layout/vList4#1"/>
    <dgm:cxn modelId="{9F6B3683-CC64-43CB-A2B7-B24DC16DD31D}" type="presParOf" srcId="{5AAD505B-AEBB-4B3B-8AE5-73F96322B4D4}" destId="{D11F116D-5A27-4F2C-B95B-CE92866B2210}" srcOrd="2" destOrd="0" presId="urn:microsoft.com/office/officeart/2005/8/layout/vList4#1"/>
    <dgm:cxn modelId="{6E4A195A-B022-4C57-8AB3-5C8E02593675}" type="presParOf" srcId="{A5D670E8-B39A-4C28-9F86-C53DF65DBBF1}" destId="{8273CDE0-4EE1-40C3-A29D-22ACFABF3285}" srcOrd="1" destOrd="0" presId="urn:microsoft.com/office/officeart/2005/8/layout/vList4#1"/>
    <dgm:cxn modelId="{9BCC0BA7-6CE7-476F-B261-444FB8784FA3}" type="presParOf" srcId="{A5D670E8-B39A-4C28-9F86-C53DF65DBBF1}" destId="{E90229E3-91AC-4985-B3E9-7F6213D34C82}" srcOrd="2" destOrd="0" presId="urn:microsoft.com/office/officeart/2005/8/layout/vList4#1"/>
    <dgm:cxn modelId="{EC03BBE9-99A5-486D-869C-E4549D43FDA1}" type="presParOf" srcId="{E90229E3-91AC-4985-B3E9-7F6213D34C82}" destId="{746E8685-DE75-46CA-8983-AC4FFE1ADD88}" srcOrd="0" destOrd="0" presId="urn:microsoft.com/office/officeart/2005/8/layout/vList4#1"/>
    <dgm:cxn modelId="{2DD0E21E-D806-476C-806C-59D0755962FA}" type="presParOf" srcId="{E90229E3-91AC-4985-B3E9-7F6213D34C82}" destId="{8E7E7E4A-9EAF-4BD0-9DC6-37CE48662E81}" srcOrd="1" destOrd="0" presId="urn:microsoft.com/office/officeart/2005/8/layout/vList4#1"/>
    <dgm:cxn modelId="{FA88C75B-087C-41CE-A0C6-73DC384EBABE}" type="presParOf" srcId="{E90229E3-91AC-4985-B3E9-7F6213D34C82}" destId="{80A7282B-C15B-4977-93D8-F08282E691E6}" srcOrd="2" destOrd="0" presId="urn:microsoft.com/office/officeart/2005/8/layout/vList4#1"/>
    <dgm:cxn modelId="{3F73CEC3-9948-49B2-9E53-B65536AF5D5E}" type="presParOf" srcId="{A5D670E8-B39A-4C28-9F86-C53DF65DBBF1}" destId="{2A6BADF4-DE13-47A3-B366-1F4B14528ADD}" srcOrd="3" destOrd="0" presId="urn:microsoft.com/office/officeart/2005/8/layout/vList4#1"/>
    <dgm:cxn modelId="{E0CA2E02-9873-4534-8503-2E6B1FA40372}" type="presParOf" srcId="{A5D670E8-B39A-4C28-9F86-C53DF65DBBF1}" destId="{51DCF6C8-7C7A-4E50-9BEA-96E3024B396C}" srcOrd="4" destOrd="0" presId="urn:microsoft.com/office/officeart/2005/8/layout/vList4#1"/>
    <dgm:cxn modelId="{43B4DA80-06C3-4A5A-99EB-20A19566CA5B}" type="presParOf" srcId="{51DCF6C8-7C7A-4E50-9BEA-96E3024B396C}" destId="{E2159019-931E-4BE1-9C76-38299FCAB0C5}" srcOrd="0" destOrd="0" presId="urn:microsoft.com/office/officeart/2005/8/layout/vList4#1"/>
    <dgm:cxn modelId="{F086ECCB-BAE6-443A-BEF7-3FD1C49A1209}" type="presParOf" srcId="{51DCF6C8-7C7A-4E50-9BEA-96E3024B396C}" destId="{2ED25668-CFD6-46F9-8084-79E0C61CF24E}" srcOrd="1" destOrd="0" presId="urn:microsoft.com/office/officeart/2005/8/layout/vList4#1"/>
    <dgm:cxn modelId="{820A99A1-9C92-4EBA-A8C9-B1C8C59FA599}" type="presParOf" srcId="{51DCF6C8-7C7A-4E50-9BEA-96E3024B396C}" destId="{E2CC603B-1CF3-43B5-9C6E-BB04AA2B1E9A}" srcOrd="2" destOrd="0" presId="urn:microsoft.com/office/officeart/2005/8/layout/vList4#1"/>
    <dgm:cxn modelId="{43CF2E8E-FBD6-4CB5-9FFB-93266DB6F913}" type="presParOf" srcId="{A5D670E8-B39A-4C28-9F86-C53DF65DBBF1}" destId="{2A80F7BF-F45C-44F8-9D9E-4B070C13A007}" srcOrd="5" destOrd="0" presId="urn:microsoft.com/office/officeart/2005/8/layout/vList4#1"/>
    <dgm:cxn modelId="{6B85B415-F56E-41FA-8B3A-7369611B315E}" type="presParOf" srcId="{A5D670E8-B39A-4C28-9F86-C53DF65DBBF1}" destId="{AA3C3350-5A3B-4FCD-8B4E-7D265ACB9C27}" srcOrd="6" destOrd="0" presId="urn:microsoft.com/office/officeart/2005/8/layout/vList4#1"/>
    <dgm:cxn modelId="{6B51E14F-2849-4FAD-98C2-7151E6E2F0E1}" type="presParOf" srcId="{AA3C3350-5A3B-4FCD-8B4E-7D265ACB9C27}" destId="{D7EDACC4-74E2-403F-AD77-6D9A915881B7}" srcOrd="0" destOrd="0" presId="urn:microsoft.com/office/officeart/2005/8/layout/vList4#1"/>
    <dgm:cxn modelId="{0A64C668-F4E4-4514-9E59-54724A04C4AE}" type="presParOf" srcId="{AA3C3350-5A3B-4FCD-8B4E-7D265ACB9C27}" destId="{CBC00185-8B59-4F1E-A573-2BAEC7672DBA}" srcOrd="1" destOrd="0" presId="urn:microsoft.com/office/officeart/2005/8/layout/vList4#1"/>
    <dgm:cxn modelId="{2ECD8F92-CB01-4B63-88ED-DD9F0D48BCCE}" type="presParOf" srcId="{AA3C3350-5A3B-4FCD-8B4E-7D265ACB9C27}" destId="{9B32892A-53B3-4568-8862-A9383D691D40}" srcOrd="2" destOrd="0" presId="urn:microsoft.com/office/officeart/2005/8/layout/vList4#1"/>
    <dgm:cxn modelId="{0B5E4335-EFAC-46B9-8745-58C65FD76259}" type="presParOf" srcId="{A5D670E8-B39A-4C28-9F86-C53DF65DBBF1}" destId="{D7C9CB29-2FDB-409E-97F3-AAD9CD769306}" srcOrd="7" destOrd="0" presId="urn:microsoft.com/office/officeart/2005/8/layout/vList4#1"/>
    <dgm:cxn modelId="{1C788814-E30D-477C-A93B-FCC14FB447C1}" type="presParOf" srcId="{A5D670E8-B39A-4C28-9F86-C53DF65DBBF1}" destId="{EA3F968A-FB09-4675-8776-E6E53A395980}" srcOrd="8" destOrd="0" presId="urn:microsoft.com/office/officeart/2005/8/layout/vList4#1"/>
    <dgm:cxn modelId="{064CFE5B-F1EB-48E8-9BCE-68FAF57C8BD1}" type="presParOf" srcId="{EA3F968A-FB09-4675-8776-E6E53A395980}" destId="{8C279C73-4ED1-4FA2-96AE-D79FFB288ABB}" srcOrd="0" destOrd="0" presId="urn:microsoft.com/office/officeart/2005/8/layout/vList4#1"/>
    <dgm:cxn modelId="{FB31B9B0-955D-4AB5-A44C-DF2D5C84A516}" type="presParOf" srcId="{EA3F968A-FB09-4675-8776-E6E53A395980}" destId="{18B11AFF-15A7-47CE-94A0-9043FF1B1698}" srcOrd="1" destOrd="0" presId="urn:microsoft.com/office/officeart/2005/8/layout/vList4#1"/>
    <dgm:cxn modelId="{7CF60AFF-9D5B-4A90-A2EF-6B66C5F53D6F}" type="presParOf" srcId="{EA3F968A-FB09-4675-8776-E6E53A395980}" destId="{14F69443-0DDD-430D-BAC6-30225C99C562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3B416-573D-4826-A0E6-DDB8C068FDCC}">
      <dsp:nvSpPr>
        <dsp:cNvPr id="0" name=""/>
        <dsp:cNvSpPr/>
      </dsp:nvSpPr>
      <dsp:spPr>
        <a:xfrm>
          <a:off x="0" y="0"/>
          <a:ext cx="9781836" cy="1078358"/>
        </a:xfrm>
        <a:prstGeom prst="roundRect">
          <a:avLst>
            <a:gd name="adj" fmla="val 10000"/>
          </a:avLst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</a:rPr>
            <a:t>Человек-природа</a:t>
          </a:r>
          <a:endParaRPr lang="ru-RU" sz="1600" kern="1200" dirty="0">
            <a:solidFill>
              <a:srgbClr val="FFFF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Ветеринар, агроном, гидролог, овцевод, селекционер, зоотехник, кинолог, геолог, охотовед, эколог, мелиоратор </a:t>
          </a:r>
          <a:endParaRPr lang="ru-RU" sz="1600" b="1" kern="1200" dirty="0"/>
        </a:p>
      </dsp:txBody>
      <dsp:txXfrm>
        <a:off x="2066669" y="0"/>
        <a:ext cx="7715167" cy="1078358"/>
      </dsp:txXfrm>
    </dsp:sp>
    <dsp:sp modelId="{88D936D4-43F6-45EF-A462-4DF3C1782E7E}">
      <dsp:nvSpPr>
        <dsp:cNvPr id="0" name=""/>
        <dsp:cNvSpPr/>
      </dsp:nvSpPr>
      <dsp:spPr>
        <a:xfrm>
          <a:off x="479752" y="74992"/>
          <a:ext cx="1183113" cy="8824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E8685-DE75-46CA-8983-AC4FFE1ADD88}">
      <dsp:nvSpPr>
        <dsp:cNvPr id="0" name=""/>
        <dsp:cNvSpPr/>
      </dsp:nvSpPr>
      <dsp:spPr>
        <a:xfrm>
          <a:off x="0" y="1188661"/>
          <a:ext cx="9781836" cy="1434127"/>
        </a:xfrm>
        <a:prstGeom prst="roundRect">
          <a:avLst>
            <a:gd name="adj" fmla="val 10000"/>
          </a:avLst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</a:rPr>
            <a:t>Человек -  техника</a:t>
          </a:r>
          <a:endParaRPr lang="ru-RU" sz="1600" b="1" kern="1200" dirty="0">
            <a:solidFill>
              <a:srgbClr val="FFFF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bg1"/>
              </a:solidFill>
            </a:rPr>
            <a:t>Водитель, слесарь, инженер,  конструктор, летчик, машинист, электрик,  строитель,  автослесарь, сантехник, горнорабочий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2066669" y="1188661"/>
        <a:ext cx="7715167" cy="1434127"/>
      </dsp:txXfrm>
    </dsp:sp>
    <dsp:sp modelId="{8E7E7E4A-9EAF-4BD0-9DC6-37CE48662E81}">
      <dsp:nvSpPr>
        <dsp:cNvPr id="0" name=""/>
        <dsp:cNvSpPr/>
      </dsp:nvSpPr>
      <dsp:spPr>
        <a:xfrm>
          <a:off x="429043" y="1464515"/>
          <a:ext cx="1318885" cy="8824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159019-931E-4BE1-9C76-38299FCAB0C5}">
      <dsp:nvSpPr>
        <dsp:cNvPr id="0" name=""/>
        <dsp:cNvSpPr/>
      </dsp:nvSpPr>
      <dsp:spPr>
        <a:xfrm>
          <a:off x="0" y="2710247"/>
          <a:ext cx="9781836" cy="1263964"/>
        </a:xfrm>
        <a:prstGeom prst="roundRect">
          <a:avLst>
            <a:gd name="adj" fmla="val 10000"/>
          </a:avLst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Человек – человек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Учитель, врач, журналист, продавец, медсестра, воспитатель, официант,  юрист, парикмахер, экскурсовод</a:t>
          </a:r>
          <a:endParaRPr lang="ru-RU" sz="1600" kern="1200" dirty="0">
            <a:solidFill>
              <a:srgbClr val="FF0000"/>
            </a:solidFill>
          </a:endParaRPr>
        </a:p>
      </dsp:txBody>
      <dsp:txXfrm>
        <a:off x="2066669" y="2710247"/>
        <a:ext cx="7715167" cy="1263964"/>
      </dsp:txXfrm>
    </dsp:sp>
    <dsp:sp modelId="{2ED25668-CFD6-46F9-8084-79E0C61CF24E}">
      <dsp:nvSpPr>
        <dsp:cNvPr id="0" name=""/>
        <dsp:cNvSpPr/>
      </dsp:nvSpPr>
      <dsp:spPr>
        <a:xfrm>
          <a:off x="394689" y="2768408"/>
          <a:ext cx="1353238" cy="8824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DACC4-74E2-403F-AD77-6D9A915881B7}">
      <dsp:nvSpPr>
        <dsp:cNvPr id="0" name=""/>
        <dsp:cNvSpPr/>
      </dsp:nvSpPr>
      <dsp:spPr>
        <a:xfrm>
          <a:off x="0" y="4133488"/>
          <a:ext cx="9781836" cy="1103022"/>
        </a:xfrm>
        <a:prstGeom prst="roundRect">
          <a:avLst>
            <a:gd name="adj" fmla="val 10000"/>
          </a:avLst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</a:rPr>
            <a:t>Человек – знаковая система</a:t>
          </a:r>
          <a:endParaRPr lang="ru-RU" sz="1600" kern="1200" dirty="0">
            <a:solidFill>
              <a:srgbClr val="FFFF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Бухгалтер, ученый, экономист,  лингвист. Математик, программист, нотариус</a:t>
          </a:r>
          <a:endParaRPr lang="ru-RU" sz="1600" kern="1200" dirty="0"/>
        </a:p>
      </dsp:txBody>
      <dsp:txXfrm>
        <a:off x="2066669" y="4133488"/>
        <a:ext cx="7715167" cy="1103022"/>
      </dsp:txXfrm>
    </dsp:sp>
    <dsp:sp modelId="{CBC00185-8B59-4F1E-A573-2BAEC7672DBA}">
      <dsp:nvSpPr>
        <dsp:cNvPr id="0" name=""/>
        <dsp:cNvSpPr/>
      </dsp:nvSpPr>
      <dsp:spPr>
        <a:xfrm>
          <a:off x="394689" y="4133609"/>
          <a:ext cx="1353238" cy="8824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279C73-4ED1-4FA2-96AE-D79FFB288ABB}">
      <dsp:nvSpPr>
        <dsp:cNvPr id="0" name=""/>
        <dsp:cNvSpPr/>
      </dsp:nvSpPr>
      <dsp:spPr>
        <a:xfrm>
          <a:off x="0" y="5323691"/>
          <a:ext cx="9781836" cy="1103022"/>
        </a:xfrm>
        <a:prstGeom prst="roundRect">
          <a:avLst>
            <a:gd name="adj" fmla="val 10000"/>
          </a:avLst>
        </a:prstGeom>
        <a:solidFill>
          <a:srgbClr val="C32FA7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</a:rPr>
            <a:t>Человек – художественный образ</a:t>
          </a:r>
          <a:endParaRPr lang="ru-RU" sz="1600" kern="1200" dirty="0">
            <a:solidFill>
              <a:srgbClr val="FFFF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bg1"/>
              </a:solidFill>
            </a:rPr>
            <a:t>Художник, актер, режиссер, артист, дизайнер, скульптор, дирижер, фокусник, поэт, композитор, балерина,  фотограф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2066669" y="5323691"/>
        <a:ext cx="7715167" cy="1103022"/>
      </dsp:txXfrm>
    </dsp:sp>
    <dsp:sp modelId="{18B11AFF-15A7-47CE-94A0-9043FF1B1698}">
      <dsp:nvSpPr>
        <dsp:cNvPr id="0" name=""/>
        <dsp:cNvSpPr/>
      </dsp:nvSpPr>
      <dsp:spPr>
        <a:xfrm>
          <a:off x="394689" y="5326577"/>
          <a:ext cx="1353238" cy="8824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C8983-D28E-44E3-95AE-4EBC20294322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685800"/>
            <a:ext cx="4114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0FAEB-6B47-4605-91F2-FEF99563F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304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315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65785" algn="l" defTabSz="11315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31570" algn="l" defTabSz="11315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97355" algn="l" defTabSz="11315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63140" algn="l" defTabSz="11315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28925" algn="l" defTabSz="11315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394710" algn="l" defTabSz="11315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60495" algn="l" defTabSz="11315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26280" algn="l" defTabSz="11315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685800"/>
            <a:ext cx="4114800" cy="3429000"/>
          </a:xfrm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1DEDD990-17FA-4DA8-B736-E552CD0DA622}" type="slidenum">
              <a:rPr lang="en-US" sz="1200" smtClean="0">
                <a:latin typeface="Calibri" pitchFamily="34" charset="0"/>
              </a:rPr>
              <a:pPr algn="r" eaLnBrk="1" hangingPunct="1">
                <a:defRPr/>
              </a:pPr>
              <a:t>8</a:t>
            </a:fld>
            <a:endParaRPr lang="en-US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0801350" cy="9001125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053464" y="7373328"/>
            <a:ext cx="8721092" cy="70508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69381" y="1334800"/>
            <a:ext cx="8481060" cy="634153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70147" y="1325167"/>
            <a:ext cx="8481060" cy="6341531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908997" y="921466"/>
            <a:ext cx="670750" cy="745277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9242026" y="1021212"/>
            <a:ext cx="744093" cy="6696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0256" y="2355852"/>
            <a:ext cx="6760847" cy="2399368"/>
          </a:xfrm>
        </p:spPr>
        <p:txBody>
          <a:bodyPr anchor="b">
            <a:normAutofit/>
          </a:bodyPr>
          <a:lstStyle>
            <a:lvl1pPr>
              <a:defRPr sz="59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0256" y="4904316"/>
            <a:ext cx="6747511" cy="20002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56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31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97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6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28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94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60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26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97862" y="7031840"/>
            <a:ext cx="1433826" cy="479227"/>
          </a:xfrm>
        </p:spPr>
        <p:txBody>
          <a:bodyPr/>
          <a:lstStyle/>
          <a:p>
            <a:fld id="{2BE00EF2-EBA2-40B8-AC0C-6C8420539883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6840" y="7031840"/>
            <a:ext cx="5947411" cy="479227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40205" y="7031840"/>
            <a:ext cx="654440" cy="479227"/>
          </a:xfrm>
        </p:spPr>
        <p:txBody>
          <a:bodyPr/>
          <a:lstStyle>
            <a:lvl1pPr algn="ctr">
              <a:defRPr/>
            </a:lvl1pPr>
          </a:lstStyle>
          <a:p>
            <a:fld id="{1938728E-330D-48FE-A882-E6AB4E045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0EF2-EBA2-40B8-AC0C-6C8420539883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728E-330D-48FE-A882-E6AB4E045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30980" y="1214969"/>
            <a:ext cx="1690212" cy="62526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3524" y="1452035"/>
            <a:ext cx="6117433" cy="57785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0EF2-EBA2-40B8-AC0C-6C8420539883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728E-330D-48FE-A882-E6AB4E045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0EF2-EBA2-40B8-AC0C-6C8420539883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728E-330D-48FE-A882-E6AB4E045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82" y="2939253"/>
            <a:ext cx="7387589" cy="1787723"/>
          </a:xfrm>
        </p:spPr>
        <p:txBody>
          <a:bodyPr anchor="b"/>
          <a:lstStyle>
            <a:lvl1pPr algn="ctr">
              <a:defRPr sz="5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0216" y="4889502"/>
            <a:ext cx="7360920" cy="1718733"/>
          </a:xfrm>
        </p:spPr>
        <p:txBody>
          <a:bodyPr anchor="t"/>
          <a:lstStyle>
            <a:lvl1pPr marL="0" indent="0" algn="ctr">
              <a:buNone/>
              <a:defRPr sz="2500">
                <a:solidFill>
                  <a:schemeClr val="tx2"/>
                </a:solidFill>
              </a:defRPr>
            </a:lvl1pPr>
            <a:lvl2pPr marL="56578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315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973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631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2892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9471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6049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262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0EF2-EBA2-40B8-AC0C-6C8420539883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728E-330D-48FE-A882-E6AB4E045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0EF2-EBA2-40B8-AC0C-6C8420539883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728E-330D-48FE-A882-E6AB4E0450E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33791" y="2784347"/>
            <a:ext cx="3780473" cy="47285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508688" y="2781598"/>
            <a:ext cx="3780473" cy="47318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0233" y="2785535"/>
            <a:ext cx="3472309" cy="1076523"/>
          </a:xfrm>
        </p:spPr>
        <p:txBody>
          <a:bodyPr anchor="b">
            <a:normAutofit/>
          </a:bodyPr>
          <a:lstStyle>
            <a:lvl1pPr marL="0" indent="0" algn="ctr">
              <a:buNone/>
              <a:defRPr sz="2500" b="1">
                <a:solidFill>
                  <a:schemeClr val="tx2"/>
                </a:solidFill>
              </a:defRPr>
            </a:lvl1pPr>
            <a:lvl2pPr marL="565785" indent="0">
              <a:buNone/>
              <a:defRPr sz="2500" b="1"/>
            </a:lvl2pPr>
            <a:lvl3pPr marL="1131570" indent="0">
              <a:buNone/>
              <a:defRPr sz="2200" b="1"/>
            </a:lvl3pPr>
            <a:lvl4pPr marL="1697355" indent="0">
              <a:buNone/>
              <a:defRPr sz="2000" b="1"/>
            </a:lvl4pPr>
            <a:lvl5pPr marL="2263140" indent="0">
              <a:buNone/>
              <a:defRPr sz="2000" b="1"/>
            </a:lvl5pPr>
            <a:lvl6pPr marL="2828925" indent="0">
              <a:buNone/>
              <a:defRPr sz="2000" b="1"/>
            </a:lvl6pPr>
            <a:lvl7pPr marL="3394710" indent="0">
              <a:buNone/>
              <a:defRPr sz="2000" b="1"/>
            </a:lvl7pPr>
            <a:lvl8pPr marL="3960495" indent="0">
              <a:buNone/>
              <a:defRPr sz="2000" b="1"/>
            </a:lvl8pPr>
            <a:lvl9pPr marL="4526280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0728" y="2785533"/>
            <a:ext cx="3478035" cy="1080135"/>
          </a:xfrm>
        </p:spPr>
        <p:txBody>
          <a:bodyPr anchor="b">
            <a:normAutofit/>
          </a:bodyPr>
          <a:lstStyle>
            <a:lvl1pPr marL="0" indent="0" algn="ctr">
              <a:buNone/>
              <a:defRPr sz="2500" b="1">
                <a:solidFill>
                  <a:schemeClr val="tx2"/>
                </a:solidFill>
              </a:defRPr>
            </a:lvl1pPr>
            <a:lvl2pPr marL="565785" indent="0">
              <a:buNone/>
              <a:defRPr sz="2500" b="1"/>
            </a:lvl2pPr>
            <a:lvl3pPr marL="1131570" indent="0">
              <a:buNone/>
              <a:defRPr sz="2200" b="1"/>
            </a:lvl3pPr>
            <a:lvl4pPr marL="1697355" indent="0">
              <a:buNone/>
              <a:defRPr sz="2000" b="1"/>
            </a:lvl4pPr>
            <a:lvl5pPr marL="2263140" indent="0">
              <a:buNone/>
              <a:defRPr sz="2000" b="1"/>
            </a:lvl5pPr>
            <a:lvl6pPr marL="2828925" indent="0">
              <a:buNone/>
              <a:defRPr sz="2000" b="1"/>
            </a:lvl6pPr>
            <a:lvl7pPr marL="3394710" indent="0">
              <a:buNone/>
              <a:defRPr sz="2000" b="1"/>
            </a:lvl7pPr>
            <a:lvl8pPr marL="3960495" indent="0">
              <a:buNone/>
              <a:defRPr sz="2000" b="1"/>
            </a:lvl8pPr>
            <a:lvl9pPr marL="4526280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0EF2-EBA2-40B8-AC0C-6C8420539883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728E-330D-48FE-A882-E6AB4E0450E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533791" y="3864483"/>
            <a:ext cx="3812877" cy="36484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487084" y="3865067"/>
            <a:ext cx="3812877" cy="36484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0EF2-EBA2-40B8-AC0C-6C8420539883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728E-330D-48FE-A882-E6AB4E045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0EF2-EBA2-40B8-AC0C-6C8420539883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728E-330D-48FE-A882-E6AB4E045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0801350" cy="9001125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746760" y="7951175"/>
            <a:ext cx="9121141" cy="70508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278855" y="794276"/>
            <a:ext cx="4475687" cy="751051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281861" y="792099"/>
            <a:ext cx="4475687" cy="7510514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84998" y="757139"/>
            <a:ext cx="4475687" cy="751051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885711" y="756094"/>
            <a:ext cx="4475687" cy="7510514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800870" y="385813"/>
            <a:ext cx="670750" cy="745277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380628" y="474481"/>
            <a:ext cx="744093" cy="6696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309978" y="2651306"/>
            <a:ext cx="3620327" cy="1972736"/>
          </a:xfrm>
        </p:spPr>
        <p:txBody>
          <a:bodyPr anchor="b">
            <a:normAutofit/>
          </a:bodyPr>
          <a:lstStyle>
            <a:lvl1pPr algn="ctr"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5734131" y="1510679"/>
            <a:ext cx="3568311" cy="6070954"/>
          </a:xfrm>
        </p:spPr>
        <p:txBody>
          <a:bodyPr anchor="ctr"/>
          <a:lstStyle>
            <a:lvl1pPr>
              <a:defRPr sz="27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17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356223" y="4756169"/>
            <a:ext cx="3601502" cy="275677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565785" indent="0">
              <a:buNone/>
              <a:defRPr sz="1500"/>
            </a:lvl2pPr>
            <a:lvl3pPr marL="1131570" indent="0">
              <a:buNone/>
              <a:defRPr sz="1200"/>
            </a:lvl3pPr>
            <a:lvl4pPr marL="1697355" indent="0">
              <a:buNone/>
              <a:defRPr sz="1100"/>
            </a:lvl4pPr>
            <a:lvl5pPr marL="2263140" indent="0">
              <a:buNone/>
              <a:defRPr sz="1100"/>
            </a:lvl5pPr>
            <a:lvl6pPr marL="2828925" indent="0">
              <a:buNone/>
              <a:defRPr sz="1100"/>
            </a:lvl6pPr>
            <a:lvl7pPr marL="3394710" indent="0">
              <a:buNone/>
              <a:defRPr sz="1100"/>
            </a:lvl7pPr>
            <a:lvl8pPr marL="3960495" indent="0">
              <a:buNone/>
              <a:defRPr sz="1100"/>
            </a:lvl8pPr>
            <a:lvl9pPr marL="452628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7491131" y="7724945"/>
            <a:ext cx="1433826" cy="479227"/>
          </a:xfrm>
        </p:spPr>
        <p:txBody>
          <a:bodyPr/>
          <a:lstStyle/>
          <a:p>
            <a:fld id="{2BE00EF2-EBA2-40B8-AC0C-6C8420539883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080317" y="7650905"/>
            <a:ext cx="4161080" cy="479227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927076" y="7739762"/>
            <a:ext cx="654440" cy="479227"/>
          </a:xfrm>
        </p:spPr>
        <p:txBody>
          <a:bodyPr/>
          <a:lstStyle/>
          <a:p>
            <a:fld id="{1938728E-330D-48FE-A882-E6AB4E045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0801350" cy="9001125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746760" y="7951175"/>
            <a:ext cx="9121141" cy="70508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884998" y="757139"/>
            <a:ext cx="4475687" cy="751051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80100" y="755697"/>
            <a:ext cx="4475687" cy="7510514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278855" y="794276"/>
            <a:ext cx="4475687" cy="751051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274008" y="792645"/>
            <a:ext cx="4475687" cy="7510514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800870" y="385813"/>
            <a:ext cx="670750" cy="745277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380628" y="474481"/>
            <a:ext cx="744093" cy="6696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306963" y="2652332"/>
            <a:ext cx="3618452" cy="1968246"/>
          </a:xfrm>
        </p:spPr>
        <p:txBody>
          <a:bodyPr anchor="b">
            <a:normAutofit/>
          </a:bodyPr>
          <a:lstStyle>
            <a:lvl1pPr algn="ctr"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5786489" y="1584545"/>
            <a:ext cx="3442001" cy="5957978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565785" indent="0">
              <a:buNone/>
              <a:defRPr sz="3500"/>
            </a:lvl2pPr>
            <a:lvl3pPr marL="1131570" indent="0">
              <a:buNone/>
              <a:defRPr sz="3000"/>
            </a:lvl3pPr>
            <a:lvl4pPr marL="1697355" indent="0">
              <a:buNone/>
              <a:defRPr sz="2500"/>
            </a:lvl4pPr>
            <a:lvl5pPr marL="2263140" indent="0">
              <a:buNone/>
              <a:defRPr sz="2500"/>
            </a:lvl5pPr>
            <a:lvl6pPr marL="2828925" indent="0">
              <a:buNone/>
              <a:defRPr sz="2500"/>
            </a:lvl6pPr>
            <a:lvl7pPr marL="3394710" indent="0">
              <a:buNone/>
              <a:defRPr sz="2500"/>
            </a:lvl7pPr>
            <a:lvl8pPr marL="3960495" indent="0">
              <a:buNone/>
              <a:defRPr sz="2500"/>
            </a:lvl8pPr>
            <a:lvl9pPr marL="4526280" indent="0">
              <a:buNone/>
              <a:defRPr sz="25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360970" y="4752594"/>
            <a:ext cx="3596850" cy="276034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565785" indent="0">
              <a:buNone/>
              <a:defRPr sz="1500"/>
            </a:lvl2pPr>
            <a:lvl3pPr marL="1131570" indent="0">
              <a:buNone/>
              <a:defRPr sz="1200"/>
            </a:lvl3pPr>
            <a:lvl4pPr marL="1697355" indent="0">
              <a:buNone/>
              <a:defRPr sz="1100"/>
            </a:lvl4pPr>
            <a:lvl5pPr marL="2263140" indent="0">
              <a:buNone/>
              <a:defRPr sz="1100"/>
            </a:lvl5pPr>
            <a:lvl6pPr marL="2828925" indent="0">
              <a:buNone/>
              <a:defRPr sz="1100"/>
            </a:lvl6pPr>
            <a:lvl7pPr marL="3394710" indent="0">
              <a:buNone/>
              <a:defRPr sz="1100"/>
            </a:lvl7pPr>
            <a:lvl8pPr marL="3960495" indent="0">
              <a:buNone/>
              <a:defRPr sz="1100"/>
            </a:lvl8pPr>
            <a:lvl9pPr marL="452628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7496138" y="7728968"/>
            <a:ext cx="1433826" cy="479227"/>
          </a:xfrm>
        </p:spPr>
        <p:txBody>
          <a:bodyPr/>
          <a:lstStyle/>
          <a:p>
            <a:fld id="{2BE00EF2-EBA2-40B8-AC0C-6C8420539883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080335" y="7653237"/>
            <a:ext cx="3920620" cy="479227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932718" y="7743785"/>
            <a:ext cx="654440" cy="479227"/>
          </a:xfrm>
        </p:spPr>
        <p:txBody>
          <a:bodyPr/>
          <a:lstStyle/>
          <a:p>
            <a:fld id="{1938728E-330D-48FE-A882-E6AB4E045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0801350" cy="9001125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742593" y="7965996"/>
            <a:ext cx="9356671" cy="70508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64108" y="755094"/>
            <a:ext cx="9091136" cy="750093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64108" y="756094"/>
            <a:ext cx="9091136" cy="7500938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642295" y="358432"/>
            <a:ext cx="670750" cy="745277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9548732" y="428543"/>
            <a:ext cx="744093" cy="66968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496" y="1073077"/>
            <a:ext cx="8227696" cy="1578262"/>
          </a:xfrm>
          <a:prstGeom prst="rect">
            <a:avLst/>
          </a:prstGeom>
        </p:spPr>
        <p:txBody>
          <a:bodyPr vert="horz" lIns="113157" tIns="56579" rIns="113157" bIns="5657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8217" y="2781525"/>
            <a:ext cx="7319503" cy="4730003"/>
          </a:xfrm>
          <a:prstGeom prst="rect">
            <a:avLst/>
          </a:prstGeom>
        </p:spPr>
        <p:txBody>
          <a:bodyPr vert="horz" lIns="113157" tIns="56579" rIns="113157" bIns="56579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4483" y="7624512"/>
            <a:ext cx="1433826" cy="479227"/>
          </a:xfrm>
          <a:prstGeom prst="rect">
            <a:avLst/>
          </a:prstGeom>
        </p:spPr>
        <p:txBody>
          <a:bodyPr vert="horz" lIns="113157" tIns="56579" rIns="113157" bIns="56579" rtlCol="0" anchor="ctr"/>
          <a:lstStyle>
            <a:lvl1pPr algn="r">
              <a:defRPr sz="15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BE00EF2-EBA2-40B8-AC0C-6C8420539883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0136" y="7624512"/>
            <a:ext cx="6544347" cy="479227"/>
          </a:xfrm>
          <a:prstGeom prst="rect">
            <a:avLst/>
          </a:prstGeom>
        </p:spPr>
        <p:txBody>
          <a:bodyPr vert="horz" lIns="113157" tIns="56579" rIns="113157" bIns="56579" rtlCol="0" anchor="ctr"/>
          <a:lstStyle>
            <a:lvl1pPr algn="l">
              <a:defRPr sz="17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60427" y="7624512"/>
            <a:ext cx="654440" cy="479227"/>
          </a:xfrm>
          <a:prstGeom prst="rect">
            <a:avLst/>
          </a:prstGeom>
        </p:spPr>
        <p:txBody>
          <a:bodyPr vert="horz" lIns="113157" tIns="56579" rIns="113157" bIns="56579" rtlCol="0" anchor="ctr"/>
          <a:lstStyle>
            <a:lvl1pPr algn="r">
              <a:defRPr sz="17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938728E-330D-48FE-A882-E6AB4E0450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ctr" defTabSz="113157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39471" indent="-339471" algn="l" defTabSz="113157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92099" indent="-339471" algn="l" defTabSz="113157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570" indent="-282893" algn="l" defTabSz="113157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198" indent="-282893" algn="l" defTabSz="113157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826" indent="-282893" algn="l" defTabSz="113157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454" indent="-282893" algn="l" defTabSz="113157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2082" indent="-282893" algn="l" defTabSz="113157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4710" indent="-282893" algn="l" defTabSz="113157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38" indent="-282893" algn="l" defTabSz="113157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570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97355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94710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60495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26280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gif"/><Relationship Id="rId7" Type="http://schemas.openxmlformats.org/officeDocument/2006/relationships/hyperlink" Target="http://smiles.33b.ru/smile.38375.html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3.gif"/><Relationship Id="rId4" Type="http://schemas.openxmlformats.org/officeDocument/2006/relationships/image" Target="../media/image8.gif"/><Relationship Id="rId9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7.gif"/><Relationship Id="rId7" Type="http://schemas.openxmlformats.org/officeDocument/2006/relationships/hyperlink" Target="http://smiles.33b.ru/smile.38375.html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10" Type="http://schemas.openxmlformats.org/officeDocument/2006/relationships/image" Target="../media/image13.gif"/><Relationship Id="rId4" Type="http://schemas.openxmlformats.org/officeDocument/2006/relationships/image" Target="../media/image8.gif"/><Relationship Id="rId9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12" Type="http://schemas.openxmlformats.org/officeDocument/2006/relationships/image" Target="../media/image20.gif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19.jpeg"/><Relationship Id="rId5" Type="http://schemas.openxmlformats.org/officeDocument/2006/relationships/image" Target="../media/image16.jpeg"/><Relationship Id="rId10" Type="http://schemas.openxmlformats.org/officeDocument/2006/relationships/slide" Target="slide10.xml"/><Relationship Id="rId4" Type="http://schemas.openxmlformats.org/officeDocument/2006/relationships/slide" Target="slide8.xml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405" y="2610352"/>
            <a:ext cx="9268844" cy="27408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6600" b="1" dirty="0">
                <a:solidFill>
                  <a:srgbClr val="002060"/>
                </a:solidFill>
                <a:latin typeface="Book Antiqua" pitchFamily="18" charset="0"/>
              </a:rPr>
              <a:t>Тема: </a:t>
            </a: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sz="6700" b="1" dirty="0">
                <a:solidFill>
                  <a:srgbClr val="C00000"/>
                </a:solidFill>
                <a:latin typeface="Book Antiqua" pitchFamily="18" charset="0"/>
              </a:rPr>
              <a:t>«Выбор профессии – </a:t>
            </a:r>
            <a:br>
              <a:rPr lang="ru-RU" sz="6700" b="1" dirty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sz="6700" b="1" dirty="0">
                <a:solidFill>
                  <a:srgbClr val="C00000"/>
                </a:solidFill>
                <a:latin typeface="Book Antiqua" pitchFamily="18" charset="0"/>
              </a:rPr>
              <a:t>дело серьёзное»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7703" y="1381716"/>
            <a:ext cx="8033445" cy="1512168"/>
          </a:xfrm>
        </p:spPr>
        <p:txBody>
          <a:bodyPr>
            <a:normAutofit/>
          </a:bodyPr>
          <a:lstStyle/>
          <a:p>
            <a:r>
              <a:rPr lang="ru-RU" sz="5000" b="1" dirty="0">
                <a:solidFill>
                  <a:srgbClr val="002060"/>
                </a:solidFill>
                <a:latin typeface="Book Antiqua" pitchFamily="18" charset="0"/>
              </a:rPr>
              <a:t>Классный час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4903" y="5729199"/>
            <a:ext cx="2417188" cy="289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79376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3496" y="1073078"/>
            <a:ext cx="8227696" cy="1159234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   </a:t>
            </a:r>
            <a:r>
              <a:rPr lang="ru-RU" sz="4000" b="1" dirty="0">
                <a:solidFill>
                  <a:srgbClr val="7030A0"/>
                </a:solidFill>
              </a:rPr>
              <a:t>П</a:t>
            </a:r>
            <a:r>
              <a:rPr lang="ru-RU" sz="4000" b="1" dirty="0">
                <a:solidFill>
                  <a:srgbClr val="7030A0"/>
                </a:solidFill>
                <a:latin typeface="Book Antiqua" pitchFamily="18" charset="0"/>
              </a:rPr>
              <a:t>рофессионально важные качества</a:t>
            </a:r>
            <a:r>
              <a:rPr lang="ru-RU" b="1" dirty="0">
                <a:solidFill>
                  <a:srgbClr val="7030A0"/>
                </a:solidFill>
                <a:latin typeface="Book Antiqua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69131" y="2446838"/>
            <a:ext cx="2892021" cy="2484143"/>
          </a:xfrm>
          <a:prstGeom prst="rect">
            <a:avLst/>
          </a:prstGeom>
          <a:solidFill>
            <a:srgbClr val="92D050"/>
          </a:solidFill>
        </p:spPr>
        <p:txBody>
          <a:bodyPr wrap="square" lIns="113157" tIns="56579" rIns="113157" bIns="56579">
            <a:spAutoFit/>
          </a:bodyPr>
          <a:lstStyle/>
          <a:p>
            <a:r>
              <a:rPr lang="ru-RU" b="1" dirty="0">
                <a:latin typeface="Book Antiqua" pitchFamily="18" charset="0"/>
              </a:rPr>
              <a:t>трудолюбие, </a:t>
            </a:r>
          </a:p>
          <a:p>
            <a:r>
              <a:rPr lang="ru-RU" b="1" dirty="0">
                <a:latin typeface="Book Antiqua" pitchFamily="18" charset="0"/>
              </a:rPr>
              <a:t>интерес к природе, </a:t>
            </a:r>
          </a:p>
          <a:p>
            <a:r>
              <a:rPr lang="ru-RU" b="1" dirty="0">
                <a:latin typeface="Book Antiqua" pitchFamily="18" charset="0"/>
              </a:rPr>
              <a:t>наблюдательность, </a:t>
            </a:r>
          </a:p>
          <a:p>
            <a:r>
              <a:rPr lang="ru-RU" b="1" dirty="0">
                <a:latin typeface="Book Antiqua" pitchFamily="18" charset="0"/>
              </a:rPr>
              <a:t>доброта, </a:t>
            </a:r>
          </a:p>
          <a:p>
            <a:r>
              <a:rPr lang="ru-RU" b="1" dirty="0">
                <a:latin typeface="Book Antiqua" pitchFamily="18" charset="0"/>
              </a:rPr>
              <a:t>терпение, </a:t>
            </a:r>
          </a:p>
          <a:p>
            <a:r>
              <a:rPr lang="ru-RU" b="1" dirty="0">
                <a:latin typeface="Book Antiqua" pitchFamily="18" charset="0"/>
              </a:rPr>
              <a:t>смелость, </a:t>
            </a:r>
          </a:p>
          <a:p>
            <a:r>
              <a:rPr lang="ru-RU" b="1" dirty="0">
                <a:latin typeface="Book Antiqua" pitchFamily="18" charset="0"/>
              </a:rPr>
              <a:t>выносливость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46685" y="2421332"/>
            <a:ext cx="3147200" cy="3161251"/>
          </a:xfrm>
          <a:prstGeom prst="rect">
            <a:avLst/>
          </a:prstGeom>
          <a:solidFill>
            <a:srgbClr val="FFC000"/>
          </a:solidFill>
        </p:spPr>
        <p:txBody>
          <a:bodyPr wrap="square" lIns="113157" tIns="56579" rIns="113157" bIns="56579">
            <a:spAutoFit/>
          </a:bodyPr>
          <a:lstStyle/>
          <a:p>
            <a:r>
              <a:rPr lang="ru-RU" b="1" dirty="0">
                <a:latin typeface="Book Antiqua" pitchFamily="18" charset="0"/>
              </a:rPr>
              <a:t>трудолюбие,</a:t>
            </a:r>
          </a:p>
          <a:p>
            <a:r>
              <a:rPr lang="ru-RU" b="1" dirty="0">
                <a:latin typeface="Book Antiqua" pitchFamily="18" charset="0"/>
              </a:rPr>
              <a:t> интерес к людям,</a:t>
            </a:r>
          </a:p>
          <a:p>
            <a:r>
              <a:rPr lang="ru-RU" b="1" dirty="0">
                <a:latin typeface="Book Antiqua" pitchFamily="18" charset="0"/>
              </a:rPr>
              <a:t> доброжелательность,</a:t>
            </a:r>
          </a:p>
          <a:p>
            <a:r>
              <a:rPr lang="ru-RU" b="1" dirty="0">
                <a:latin typeface="Book Antiqua" pitchFamily="18" charset="0"/>
              </a:rPr>
              <a:t> взаимопонимание,</a:t>
            </a:r>
          </a:p>
          <a:p>
            <a:r>
              <a:rPr lang="ru-RU" b="1" dirty="0">
                <a:latin typeface="Book Antiqua" pitchFamily="18" charset="0"/>
              </a:rPr>
              <a:t> выдержка,</a:t>
            </a:r>
          </a:p>
          <a:p>
            <a:r>
              <a:rPr lang="ru-RU" b="1" dirty="0">
                <a:latin typeface="Book Antiqua" pitchFamily="18" charset="0"/>
              </a:rPr>
              <a:t> вежливость,</a:t>
            </a:r>
          </a:p>
          <a:p>
            <a:r>
              <a:rPr lang="ru-RU" b="1" dirty="0">
                <a:latin typeface="Book Antiqua" pitchFamily="18" charset="0"/>
              </a:rPr>
              <a:t> общительность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46685" y="5256647"/>
            <a:ext cx="3147200" cy="2484143"/>
          </a:xfrm>
          <a:prstGeom prst="rect">
            <a:avLst/>
          </a:prstGeom>
          <a:solidFill>
            <a:srgbClr val="00B0F0"/>
          </a:solidFill>
        </p:spPr>
        <p:txBody>
          <a:bodyPr wrap="square" lIns="113157" tIns="56579" rIns="113157" bIns="56579">
            <a:spAutoFit/>
          </a:bodyPr>
          <a:lstStyle/>
          <a:p>
            <a:r>
              <a:rPr lang="ru-RU" b="1" dirty="0">
                <a:latin typeface="Book Antiqua" pitchFamily="18" charset="0"/>
              </a:rPr>
              <a:t>трудолюбие, </a:t>
            </a:r>
          </a:p>
          <a:p>
            <a:r>
              <a:rPr lang="ru-RU" b="1" dirty="0">
                <a:latin typeface="Book Antiqua" pitchFamily="18" charset="0"/>
              </a:rPr>
              <a:t>точность, </a:t>
            </a:r>
          </a:p>
          <a:p>
            <a:r>
              <a:rPr lang="ru-RU" b="1" dirty="0">
                <a:latin typeface="Book Antiqua" pitchFamily="18" charset="0"/>
              </a:rPr>
              <a:t>аккуратность, </a:t>
            </a:r>
          </a:p>
          <a:p>
            <a:r>
              <a:rPr lang="ru-RU" b="1" dirty="0">
                <a:latin typeface="Book Antiqua" pitchFamily="18" charset="0"/>
              </a:rPr>
              <a:t>организованность, </a:t>
            </a:r>
          </a:p>
          <a:p>
            <a:r>
              <a:rPr lang="ru-RU" b="1" dirty="0">
                <a:latin typeface="Book Antiqua" pitchFamily="18" charset="0"/>
              </a:rPr>
              <a:t>исполнительность, </a:t>
            </a:r>
          </a:p>
          <a:p>
            <a:r>
              <a:rPr lang="ru-RU" b="1" dirty="0">
                <a:latin typeface="Book Antiqua" pitchFamily="18" charset="0"/>
              </a:rPr>
              <a:t>интерес к технике, </a:t>
            </a:r>
          </a:p>
          <a:p>
            <a:r>
              <a:rPr lang="ru-RU" b="1" dirty="0">
                <a:latin typeface="Book Antiqua" pitchFamily="18" charset="0"/>
              </a:rPr>
              <a:t>выносливость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7584" y="5256647"/>
            <a:ext cx="3015353" cy="2484143"/>
          </a:xfrm>
          <a:prstGeom prst="rect">
            <a:avLst/>
          </a:prstGeom>
          <a:solidFill>
            <a:srgbClr val="FF0000"/>
          </a:solidFill>
        </p:spPr>
        <p:txBody>
          <a:bodyPr wrap="square" lIns="113157" tIns="56579" rIns="113157" bIns="56579">
            <a:spAutoFit/>
          </a:bodyPr>
          <a:lstStyle/>
          <a:p>
            <a:r>
              <a:rPr lang="ru-RU" b="1" dirty="0">
                <a:latin typeface="Book Antiqua" pitchFamily="18" charset="0"/>
              </a:rPr>
              <a:t>трудолюбие,</a:t>
            </a:r>
          </a:p>
          <a:p>
            <a:r>
              <a:rPr lang="ru-RU" b="1" dirty="0">
                <a:latin typeface="Book Antiqua" pitchFamily="18" charset="0"/>
              </a:rPr>
              <a:t> аккуратность, </a:t>
            </a:r>
          </a:p>
          <a:p>
            <a:r>
              <a:rPr lang="ru-RU" b="1" dirty="0">
                <a:latin typeface="Book Antiqua" pitchFamily="18" charset="0"/>
              </a:rPr>
              <a:t>точность, </a:t>
            </a:r>
          </a:p>
          <a:p>
            <a:r>
              <a:rPr lang="ru-RU" b="1" dirty="0">
                <a:latin typeface="Book Antiqua" pitchFamily="18" charset="0"/>
              </a:rPr>
              <a:t>усидчивость, </a:t>
            </a:r>
          </a:p>
          <a:p>
            <a:r>
              <a:rPr lang="ru-RU" b="1" dirty="0">
                <a:latin typeface="Book Antiqua" pitchFamily="18" charset="0"/>
              </a:rPr>
              <a:t>особые требования к мышлению, памяти, вниманию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92937" y="3390828"/>
            <a:ext cx="2806962" cy="3499805"/>
          </a:xfrm>
          <a:prstGeom prst="rect">
            <a:avLst/>
          </a:prstGeom>
          <a:solidFill>
            <a:srgbClr val="C32FA7"/>
          </a:solidFill>
        </p:spPr>
        <p:txBody>
          <a:bodyPr wrap="square" lIns="113157" tIns="56579" rIns="113157" bIns="56579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Book Antiqua" pitchFamily="18" charset="0"/>
              </a:rPr>
              <a:t>трудолюбие, </a:t>
            </a:r>
          </a:p>
          <a:p>
            <a:r>
              <a:rPr lang="ru-RU" b="1" dirty="0">
                <a:solidFill>
                  <a:schemeClr val="bg1"/>
                </a:solidFill>
                <a:latin typeface="Book Antiqua" pitchFamily="18" charset="0"/>
              </a:rPr>
              <a:t>творческий подход,</a:t>
            </a:r>
          </a:p>
          <a:p>
            <a:r>
              <a:rPr lang="ru-RU" b="1" dirty="0">
                <a:solidFill>
                  <a:schemeClr val="bg1"/>
                </a:solidFill>
                <a:latin typeface="Book Antiqua" pitchFamily="18" charset="0"/>
              </a:rPr>
              <a:t> художественный вкус, </a:t>
            </a:r>
          </a:p>
          <a:p>
            <a:r>
              <a:rPr lang="ru-RU" b="1" dirty="0">
                <a:solidFill>
                  <a:schemeClr val="bg1"/>
                </a:solidFill>
                <a:latin typeface="Book Antiqua" pitchFamily="18" charset="0"/>
              </a:rPr>
              <a:t>творческие способности, </a:t>
            </a:r>
          </a:p>
          <a:p>
            <a:r>
              <a:rPr lang="ru-RU" b="1" dirty="0">
                <a:solidFill>
                  <a:schemeClr val="bg1"/>
                </a:solidFill>
                <a:latin typeface="Book Antiqua" pitchFamily="18" charset="0"/>
              </a:rPr>
              <a:t>наличие фантазии, </a:t>
            </a:r>
          </a:p>
          <a:p>
            <a:r>
              <a:rPr lang="ru-RU" b="1" dirty="0">
                <a:solidFill>
                  <a:schemeClr val="bg1"/>
                </a:solidFill>
                <a:latin typeface="Book Antiqua" pitchFamily="18" charset="0"/>
              </a:rPr>
              <a:t>наличие таланта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90008" y="2394782"/>
            <a:ext cx="2892021" cy="28039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77584" y="5198755"/>
            <a:ext cx="3015353" cy="26661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3653846" y="3585996"/>
            <a:ext cx="3393238" cy="3053913"/>
          </a:xfrm>
          <a:prstGeom prst="rect">
            <a:avLst/>
          </a:prstGeom>
          <a:solidFill>
            <a:srgbClr val="C32F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77422" y="2334112"/>
            <a:ext cx="3129292" cy="285825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864593" y="5192366"/>
            <a:ext cx="3129292" cy="266611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07236" y="2966672"/>
            <a:ext cx="2990499" cy="1499258"/>
          </a:xfrm>
          <a:prstGeom prst="rect">
            <a:avLst/>
          </a:prstGeom>
          <a:noFill/>
        </p:spPr>
        <p:txBody>
          <a:bodyPr wrap="none" lIns="113157" tIns="56579" rIns="113157" bIns="56579">
            <a:spAutoFit/>
          </a:bodyPr>
          <a:lstStyle/>
          <a:p>
            <a:pPr algn="ctr"/>
            <a:r>
              <a:rPr lang="ru-RU" sz="4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Человек –</a:t>
            </a:r>
          </a:p>
          <a:p>
            <a:pPr algn="ctr"/>
            <a:r>
              <a:rPr lang="ru-RU" sz="4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природа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861718" y="2992178"/>
            <a:ext cx="3117135" cy="1499258"/>
          </a:xfrm>
          <a:prstGeom prst="rect">
            <a:avLst/>
          </a:prstGeom>
          <a:noFill/>
        </p:spPr>
        <p:txBody>
          <a:bodyPr wrap="none" lIns="113157" tIns="56579" rIns="113157" bIns="56579">
            <a:spAutoFit/>
          </a:bodyPr>
          <a:lstStyle/>
          <a:p>
            <a:pPr algn="ctr"/>
            <a:r>
              <a:rPr lang="ru-RU" sz="4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Человек – </a:t>
            </a:r>
          </a:p>
          <a:p>
            <a:pPr algn="ctr"/>
            <a:r>
              <a:rPr lang="ru-RU" sz="4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человек</a:t>
            </a:r>
          </a:p>
        </p:txBody>
      </p:sp>
      <p:sp>
        <p:nvSpPr>
          <p:cNvPr id="17" name="Прямоугольник 16"/>
          <p:cNvSpPr/>
          <p:nvPr/>
        </p:nvSpPr>
        <p:spPr>
          <a:xfrm rot="19545221">
            <a:off x="3280434" y="4278204"/>
            <a:ext cx="4011628" cy="1730090"/>
          </a:xfrm>
          <a:prstGeom prst="rect">
            <a:avLst/>
          </a:prstGeom>
          <a:noFill/>
        </p:spPr>
        <p:txBody>
          <a:bodyPr wrap="square" lIns="113157" tIns="56579" rIns="113157" bIns="56579">
            <a:spAutoFit/>
          </a:bodyPr>
          <a:lstStyle/>
          <a:p>
            <a:pPr algn="ctr"/>
            <a:r>
              <a:rPr lang="ru-RU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Человек – </a:t>
            </a:r>
          </a:p>
          <a:p>
            <a:pPr algn="ctr"/>
            <a:r>
              <a:rPr lang="ru-RU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художественный </a:t>
            </a:r>
          </a:p>
          <a:p>
            <a:pPr algn="ctr"/>
            <a:r>
              <a:rPr lang="ru-RU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образ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846685" y="5634689"/>
            <a:ext cx="3147200" cy="1499258"/>
          </a:xfrm>
          <a:prstGeom prst="rect">
            <a:avLst/>
          </a:prstGeom>
          <a:noFill/>
        </p:spPr>
        <p:txBody>
          <a:bodyPr wrap="square" lIns="113157" tIns="56579" rIns="113157" bIns="56579">
            <a:spAutoFit/>
          </a:bodyPr>
          <a:lstStyle/>
          <a:p>
            <a:pPr algn="ctr"/>
            <a:r>
              <a:rPr lang="ru-RU" sz="4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Человек –</a:t>
            </a:r>
          </a:p>
          <a:p>
            <a:pPr algn="ctr"/>
            <a:r>
              <a:rPr lang="ru-RU" sz="4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техника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37346" y="5445667"/>
            <a:ext cx="3355591" cy="1960922"/>
          </a:xfrm>
          <a:prstGeom prst="rect">
            <a:avLst/>
          </a:prstGeom>
          <a:noFill/>
        </p:spPr>
        <p:txBody>
          <a:bodyPr wrap="square" lIns="113157" tIns="56579" rIns="113157" bIns="56579">
            <a:spAutoFit/>
          </a:bodyPr>
          <a:lstStyle/>
          <a:p>
            <a:pPr algn="ctr"/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Человек –</a:t>
            </a:r>
          </a:p>
          <a:p>
            <a:pPr algn="ctr"/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знаковая</a:t>
            </a:r>
          </a:p>
          <a:p>
            <a:pPr algn="ctr"/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система</a:t>
            </a:r>
          </a:p>
        </p:txBody>
      </p:sp>
    </p:spTree>
    <p:extLst>
      <p:ext uri="{BB962C8B-B14F-4D97-AF65-F5344CB8AC3E}">
        <p14:creationId xmlns:p14="http://schemas.microsoft.com/office/powerpoint/2010/main" val="1060269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0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34" name="Picture 3" descr="H:\Новая папка (2)\у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484" y="531318"/>
            <a:ext cx="3141018" cy="469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135" name="Picture 7" descr="H:\Новая папка (2)\артист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925" y="3079552"/>
            <a:ext cx="3283536" cy="492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136" name="Picture 7" descr="timageryb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74" y="3079552"/>
            <a:ext cx="3118514" cy="469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4219278" y="4031755"/>
            <a:ext cx="2531566" cy="10313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algn="ctr" eaLnBrk="1" hangingPunct="1">
              <a:defRPr/>
            </a:pPr>
            <a:r>
              <a:rPr lang="ru-RU" sz="5400" b="1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24" name="Стрелка вправо 23"/>
          <p:cNvSpPr/>
          <p:nvPr/>
        </p:nvSpPr>
        <p:spPr>
          <a:xfrm>
            <a:off x="3459809" y="4500563"/>
            <a:ext cx="543818" cy="266700"/>
          </a:xfrm>
          <a:prstGeom prst="rightArrow">
            <a:avLst>
              <a:gd name="adj1" fmla="val 50000"/>
              <a:gd name="adj2" fmla="val 73959"/>
            </a:avLst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8327882">
            <a:off x="4023733" y="5732071"/>
            <a:ext cx="1304330" cy="283161"/>
          </a:xfrm>
          <a:prstGeom prst="rightArrow">
            <a:avLst>
              <a:gd name="adj1" fmla="val 50000"/>
              <a:gd name="adj2" fmla="val 73959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4103884">
            <a:off x="5706652" y="5735196"/>
            <a:ext cx="1306413" cy="283161"/>
          </a:xfrm>
          <a:prstGeom prst="rightArrow">
            <a:avLst>
              <a:gd name="adj1" fmla="val 50000"/>
              <a:gd name="adj2" fmla="val 73959"/>
            </a:avLst>
          </a:prstGeom>
          <a:solidFill>
            <a:srgbClr val="00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7" name="Стрелка вправо 26"/>
          <p:cNvSpPr>
            <a:spLocks noChangeArrowheads="1"/>
          </p:cNvSpPr>
          <p:nvPr/>
        </p:nvSpPr>
        <p:spPr bwMode="auto">
          <a:xfrm rot="5400000">
            <a:off x="4974476" y="3121329"/>
            <a:ext cx="1304330" cy="283160"/>
          </a:xfrm>
          <a:prstGeom prst="rightArrow">
            <a:avLst>
              <a:gd name="adj1" fmla="val 50000"/>
              <a:gd name="adj2" fmla="val 73951"/>
            </a:avLst>
          </a:prstGeom>
          <a:solidFill>
            <a:srgbClr val="9933FF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vert="eaVert" lIns="113157" tIns="56579" rIns="113157" bIns="56579" anchor="ctr"/>
          <a:lstStyle/>
          <a:p>
            <a:pPr eaLnBrk="1" hangingPunct="1">
              <a:defRPr/>
            </a:pPr>
            <a:endParaRPr lang="ru-RU">
              <a:solidFill>
                <a:schemeClr val="lt1"/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>
          <a:xfrm rot="10800000">
            <a:off x="6919616" y="4406801"/>
            <a:ext cx="506313" cy="266700"/>
          </a:xfrm>
          <a:prstGeom prst="rightArrow">
            <a:avLst>
              <a:gd name="adj1" fmla="val 50000"/>
              <a:gd name="adj2" fmla="val 73959"/>
            </a:avLst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090823" y="4031755"/>
            <a:ext cx="2700338" cy="103137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/>
            <a:endParaRPr lang="ru-RU" dirty="0">
              <a:solidFill>
                <a:schemeClr val="tx2"/>
              </a:solidFill>
              <a:latin typeface="Arial" charset="0"/>
            </a:endParaRPr>
          </a:p>
          <a:p>
            <a:pPr algn="ctr" eaLnBrk="1" hangingPunct="1"/>
            <a:r>
              <a:rPr lang="ru-RU" sz="3000" b="1" dirty="0">
                <a:solidFill>
                  <a:srgbClr val="FFFF00"/>
                </a:solidFill>
                <a:latin typeface="Book Antiqua" pitchFamily="18" charset="0"/>
              </a:rPr>
              <a:t>трудолюбие</a:t>
            </a:r>
          </a:p>
          <a:p>
            <a:pPr algn="ctr" eaLnBrk="1" hangingPunct="1"/>
            <a:endParaRPr lang="ru-RU" sz="3000" dirty="0">
              <a:solidFill>
                <a:srgbClr val="FFFF00"/>
              </a:solidFill>
              <a:latin typeface="Book Antiqua" pitchFamily="18" charset="0"/>
            </a:endParaRPr>
          </a:p>
        </p:txBody>
      </p:sp>
      <p:pic>
        <p:nvPicPr>
          <p:cNvPr id="261145" name="Picture 4" descr="H:\Новая папка (2)\вод2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844" y="6445598"/>
            <a:ext cx="3158979" cy="472975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1146" name="Picture 5" descr="C:\Users\Администратор\Desktop\8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9" y="6390383"/>
            <a:ext cx="3189773" cy="484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1967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809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180" y="6636683"/>
            <a:ext cx="1003755" cy="197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1260ea985d97b3ed2294f992a12ae86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5" y="247590"/>
            <a:ext cx="1360951" cy="211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9244" y="2137800"/>
            <a:ext cx="10091737" cy="4238469"/>
          </a:xfrm>
          <a:prstGeom prst="rect">
            <a:avLst/>
          </a:prstGeom>
          <a:noFill/>
        </p:spPr>
        <p:txBody>
          <a:bodyPr wrap="none" lIns="113157" tIns="56579" rIns="113157" bIns="56579">
            <a:spAutoFit/>
          </a:bodyPr>
          <a:lstStyle/>
          <a:p>
            <a:pPr algn="ctr"/>
            <a:r>
              <a:rPr lang="ru-RU" sz="6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При выборе профессии </a:t>
            </a:r>
          </a:p>
          <a:p>
            <a:pPr algn="ctr"/>
            <a:r>
              <a:rPr lang="ru-RU" sz="6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необходимо учитывать </a:t>
            </a:r>
          </a:p>
          <a:p>
            <a:pPr algn="ctr"/>
            <a:r>
              <a:rPr lang="ru-RU" sz="67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свои способности </a:t>
            </a:r>
          </a:p>
          <a:p>
            <a:pPr algn="ctr"/>
            <a:r>
              <a:rPr lang="ru-RU" sz="67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 состояние здоровья</a:t>
            </a:r>
            <a:r>
              <a:rPr lang="ru-RU" sz="6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05655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Какие профессии нужны для производства хлеба?</a:t>
            </a:r>
            <a:endParaRPr lang="ru-RU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62644" y="2781525"/>
            <a:ext cx="6719697" cy="473000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Book Antiqua" pitchFamily="18" charset="0"/>
              </a:rPr>
              <a:t>Селекционер (выводит сорта)</a:t>
            </a:r>
          </a:p>
          <a:p>
            <a:r>
              <a:rPr lang="ru-RU" b="1" dirty="0" smtClean="0">
                <a:latin typeface="Book Antiqua" pitchFamily="18" charset="0"/>
              </a:rPr>
              <a:t>Тракторист (вспахивает)</a:t>
            </a:r>
          </a:p>
          <a:p>
            <a:r>
              <a:rPr lang="ru-RU" b="1" dirty="0" smtClean="0">
                <a:latin typeface="Book Antiqua" pitchFamily="18" charset="0"/>
              </a:rPr>
              <a:t>Агроном (контролирует посадку и созревание)</a:t>
            </a:r>
          </a:p>
          <a:p>
            <a:r>
              <a:rPr lang="ru-RU" b="1" dirty="0" smtClean="0">
                <a:latin typeface="Book Antiqua" pitchFamily="18" charset="0"/>
              </a:rPr>
              <a:t>Лётчик (обрабатывает)</a:t>
            </a:r>
          </a:p>
          <a:p>
            <a:r>
              <a:rPr lang="ru-RU" b="1" dirty="0" smtClean="0">
                <a:latin typeface="Book Antiqua" pitchFamily="18" charset="0"/>
              </a:rPr>
              <a:t>Комбайнер (убирает урожай)</a:t>
            </a:r>
          </a:p>
          <a:p>
            <a:r>
              <a:rPr lang="ru-RU" b="1" dirty="0" smtClean="0">
                <a:latin typeface="Book Antiqua" pitchFamily="18" charset="0"/>
              </a:rPr>
              <a:t>Рабочие на элеваторе </a:t>
            </a:r>
          </a:p>
          <a:p>
            <a:r>
              <a:rPr lang="ru-RU" b="1" dirty="0" smtClean="0">
                <a:latin typeface="Book Antiqua" pitchFamily="18" charset="0"/>
              </a:rPr>
              <a:t>Мукомол (помол)</a:t>
            </a:r>
          </a:p>
          <a:p>
            <a:r>
              <a:rPr lang="ru-RU" b="1" dirty="0" smtClean="0">
                <a:latin typeface="Book Antiqua" pitchFamily="18" charset="0"/>
              </a:rPr>
              <a:t>Пекарь (печёт)</a:t>
            </a:r>
          </a:p>
          <a:p>
            <a:r>
              <a:rPr lang="ru-RU" b="1" dirty="0" smtClean="0">
                <a:latin typeface="Book Antiqua" pitchFamily="18" charset="0"/>
              </a:rPr>
              <a:t>Продавец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1031" name="Picture 7" descr="img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" t="40296" r="39520" b="4593"/>
          <a:stretch/>
        </p:blipFill>
        <p:spPr bwMode="auto">
          <a:xfrm>
            <a:off x="6336329" y="4406052"/>
            <a:ext cx="2601734" cy="148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img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2" t="22371" r="5667" b="11976"/>
          <a:stretch/>
        </p:blipFill>
        <p:spPr bwMode="auto">
          <a:xfrm>
            <a:off x="7809689" y="7151716"/>
            <a:ext cx="2579815" cy="148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img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3" t="12420" r="14619" b="13059"/>
          <a:stretch/>
        </p:blipFill>
        <p:spPr bwMode="auto">
          <a:xfrm>
            <a:off x="7455553" y="2751684"/>
            <a:ext cx="2933951" cy="15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img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" t="3691" r="64232" b="3728"/>
          <a:stretch/>
        </p:blipFill>
        <p:spPr bwMode="auto">
          <a:xfrm>
            <a:off x="9234656" y="4406052"/>
            <a:ext cx="1414097" cy="260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Image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268" y="6315138"/>
            <a:ext cx="1914463" cy="1673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img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799" y="6930347"/>
            <a:ext cx="1814291" cy="192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3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809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172" y="6721929"/>
            <a:ext cx="1003755" cy="197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1260ea985d97b3ed2294f992a12ae86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05" y="531122"/>
            <a:ext cx="1360951" cy="211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2405" y="2648158"/>
            <a:ext cx="9862846" cy="4238469"/>
          </a:xfrm>
          <a:prstGeom prst="rect">
            <a:avLst/>
          </a:prstGeom>
          <a:noFill/>
        </p:spPr>
        <p:txBody>
          <a:bodyPr wrap="square" lIns="113157" tIns="56579" rIns="113157" bIns="56579">
            <a:spAutoFit/>
          </a:bodyPr>
          <a:lstStyle/>
          <a:p>
            <a:pPr algn="ctr"/>
            <a:r>
              <a:rPr lang="ru-RU" sz="6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При выборе профессии </a:t>
            </a:r>
          </a:p>
          <a:p>
            <a:pPr algn="ctr"/>
            <a:r>
              <a:rPr lang="ru-RU" sz="6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необходимо учитывать </a:t>
            </a:r>
          </a:p>
          <a:p>
            <a:pPr algn="ctr"/>
            <a:r>
              <a:rPr lang="ru-RU" sz="67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потребности общества</a:t>
            </a:r>
          </a:p>
          <a:p>
            <a:pPr algn="ctr"/>
            <a:r>
              <a:rPr lang="ru-RU" sz="67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в кадрах</a:t>
            </a:r>
            <a:r>
              <a:rPr lang="ru-RU" sz="6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93562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2881" y="720143"/>
            <a:ext cx="8080648" cy="208380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/>
                </a:solidFill>
                <a:latin typeface="Book Antiqua" pitchFamily="18" charset="0"/>
              </a:rPr>
              <a:t/>
            </a:r>
            <a:br>
              <a:rPr lang="ru-RU" b="1" dirty="0" smtClean="0">
                <a:solidFill>
                  <a:schemeClr val="accent6"/>
                </a:solidFill>
                <a:latin typeface="Book Antiqua" pitchFamily="18" charset="0"/>
              </a:rPr>
            </a:br>
            <a:r>
              <a:rPr lang="ru-RU" b="1" dirty="0">
                <a:solidFill>
                  <a:schemeClr val="accent6"/>
                </a:solidFill>
                <a:latin typeface="Book Antiqua" pitchFamily="18" charset="0"/>
              </a:rPr>
              <a:t/>
            </a:r>
            <a:br>
              <a:rPr lang="ru-RU" b="1" dirty="0">
                <a:solidFill>
                  <a:schemeClr val="accent6"/>
                </a:solidFill>
                <a:latin typeface="Book Antiqua" pitchFamily="18" charset="0"/>
              </a:rPr>
            </a:br>
            <a:r>
              <a:rPr lang="ru-RU" b="1" dirty="0" smtClean="0">
                <a:solidFill>
                  <a:schemeClr val="accent6"/>
                </a:solidFill>
                <a:latin typeface="Book Antiqua" pitchFamily="18" charset="0"/>
              </a:rPr>
              <a:t/>
            </a:r>
            <a:br>
              <a:rPr lang="ru-RU" b="1" dirty="0" smtClean="0">
                <a:solidFill>
                  <a:schemeClr val="accent6"/>
                </a:solidFill>
                <a:latin typeface="Book Antiqua" pitchFamily="18" charset="0"/>
              </a:rPr>
            </a:br>
            <a:r>
              <a:rPr lang="ru-RU" b="1" dirty="0">
                <a:solidFill>
                  <a:schemeClr val="accent6"/>
                </a:solidFill>
                <a:latin typeface="Book Antiqua" pitchFamily="18" charset="0"/>
              </a:rPr>
              <a:t/>
            </a:r>
            <a:br>
              <a:rPr lang="ru-RU" b="1" dirty="0">
                <a:solidFill>
                  <a:schemeClr val="accent6"/>
                </a:solidFill>
                <a:latin typeface="Book Antiqua" pitchFamily="18" charset="0"/>
              </a:rPr>
            </a:br>
            <a:r>
              <a:rPr lang="ru-RU" b="1" dirty="0" smtClean="0">
                <a:solidFill>
                  <a:schemeClr val="accent6"/>
                </a:solidFill>
                <a:latin typeface="Book Antiqua" pitchFamily="18" charset="0"/>
              </a:rPr>
              <a:t/>
            </a:r>
            <a:br>
              <a:rPr lang="ru-RU" b="1" dirty="0" smtClean="0">
                <a:solidFill>
                  <a:schemeClr val="accent6"/>
                </a:solidFill>
                <a:latin typeface="Book Antiqua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Успешный профессиональный выбор</a:t>
            </a:r>
            <a:endParaRPr lang="ru-RU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4" name="Picture 8" descr="1260ea985d97b3ed2294f992a12ae86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595" y="342101"/>
            <a:ext cx="1360951" cy="211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809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653" y="6759414"/>
            <a:ext cx="1003755" cy="19746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Прямоугольник 5"/>
          <p:cNvSpPr/>
          <p:nvPr/>
        </p:nvSpPr>
        <p:spPr>
          <a:xfrm>
            <a:off x="1147704" y="2803944"/>
            <a:ext cx="8972827" cy="3807582"/>
          </a:xfrm>
          <a:prstGeom prst="rect">
            <a:avLst/>
          </a:prstGeom>
          <a:noFill/>
        </p:spPr>
        <p:txBody>
          <a:bodyPr wrap="square" lIns="113157" tIns="56579" rIns="113157" bIns="56579">
            <a:spAutoFit/>
          </a:bodyPr>
          <a:lstStyle/>
          <a:p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Book Antiqua" pitchFamily="18" charset="0"/>
              </a:rPr>
              <a:t>При выборе профессии </a:t>
            </a:r>
          </a:p>
          <a:p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Book Antiqua" pitchFamily="18" charset="0"/>
              </a:rPr>
              <a:t>необходимо учитывать: </a:t>
            </a:r>
          </a:p>
          <a:p>
            <a:pPr marL="919401" indent="-919401">
              <a:buFont typeface="Wingdings" pitchFamily="2" charset="2"/>
              <a:buChar char="ü"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Book Antiqua" pitchFamily="18" charset="0"/>
              </a:rPr>
              <a:t>свои интересы и склонности.</a:t>
            </a:r>
          </a:p>
          <a:p>
            <a:pPr marL="636508" indent="-636508">
              <a:buFont typeface="Wingdings" pitchFamily="2" charset="2"/>
              <a:buChar char="ü"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Book Antiqua" pitchFamily="18" charset="0"/>
              </a:rPr>
              <a:t>  свои способности и состояние </a:t>
            </a:r>
          </a:p>
          <a:p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Book Antiqua" pitchFamily="18" charset="0"/>
              </a:rPr>
              <a:t>здоровья.</a:t>
            </a:r>
          </a:p>
          <a:p>
            <a:pPr marL="636508" indent="-636508">
              <a:buFont typeface="Wingdings" pitchFamily="2" charset="2"/>
              <a:buChar char="ü"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Book Antiqua" pitchFamily="18" charset="0"/>
              </a:rPr>
              <a:t>потребности общества  в кадрах.</a:t>
            </a:r>
            <a:endParaRPr lang="ru-RU" sz="4000" b="1" dirty="0">
              <a:ln w="1778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1368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5263" y="3349286"/>
            <a:ext cx="9570825" cy="1145315"/>
          </a:xfrm>
          <a:prstGeom prst="rect">
            <a:avLst/>
          </a:prstGeom>
          <a:noFill/>
        </p:spPr>
        <p:txBody>
          <a:bodyPr wrap="none" lIns="113157" tIns="56579" rIns="113157" bIns="56579">
            <a:spAutoFit/>
          </a:bodyPr>
          <a:lstStyle/>
          <a:p>
            <a:pPr algn="ctr"/>
            <a:r>
              <a:rPr lang="ru-RU" sz="67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в     выборе     профессии!</a:t>
            </a:r>
            <a:endParaRPr lang="ru-RU" sz="67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2881" y="1759758"/>
            <a:ext cx="7230053" cy="1145315"/>
          </a:xfrm>
          <a:prstGeom prst="rect">
            <a:avLst/>
          </a:prstGeom>
          <a:noFill/>
        </p:spPr>
        <p:txBody>
          <a:bodyPr wrap="square" lIns="113157" tIns="56579" rIns="113157" bIns="56579">
            <a:spAutoFit/>
          </a:bodyPr>
          <a:lstStyle/>
          <a:p>
            <a:pPr algn="ctr"/>
            <a:r>
              <a:rPr lang="ru-RU" sz="67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Удачи     вам </a:t>
            </a:r>
            <a:endParaRPr lang="ru-RU" sz="67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5" descr="http://animashky.ru/flist/obludi/14/1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09" y="6711319"/>
            <a:ext cx="1473934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1" descr="http://animashky.ru/flist/obludi/24/3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643" y="341710"/>
            <a:ext cx="1350169" cy="191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фотограф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73" y="9051"/>
            <a:ext cx="1350169" cy="181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http://animashky.ru/flist/obtransp/1/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724" y="6580543"/>
            <a:ext cx="2533441" cy="125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http://animashky.ru/flist/obhobbi/28/3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712" y="7241367"/>
            <a:ext cx="1495100" cy="126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http://s2.rimg.info/e8cd5eb2cea4eab2d5bc69f9bb90058e.gif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83356" y="4836085"/>
            <a:ext cx="1350169" cy="187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http://animashky.ru/flist/obludi/15/117.gif"/>
          <p:cNvPicPr>
            <a:picLocks noChangeAspect="1" noChangeArrowheads="1" noCrop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983" y="5011106"/>
            <a:ext cx="1530191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2581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06882" y="1476228"/>
            <a:ext cx="7387589" cy="945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Эпиграф:</a:t>
            </a:r>
            <a:endParaRPr lang="ru-RU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1402881" y="2988394"/>
            <a:ext cx="8080647" cy="4820036"/>
          </a:xfrm>
        </p:spPr>
        <p:txBody>
          <a:bodyPr>
            <a:normAutofit lnSpcReduction="10000"/>
          </a:bodyPr>
          <a:lstStyle/>
          <a:p>
            <a:r>
              <a:rPr lang="ru-RU" sz="5000" b="1" i="1" dirty="0">
                <a:solidFill>
                  <a:srgbClr val="C00000"/>
                </a:solidFill>
                <a:latin typeface="Book Antiqua" pitchFamily="18" charset="0"/>
              </a:rPr>
              <a:t>Если  вы  удачно выберете труд и вложите  в него душу, то счастье само вас отыщет.</a:t>
            </a:r>
          </a:p>
          <a:p>
            <a:pPr algn="r"/>
            <a:r>
              <a:rPr lang="ru-RU" sz="5000" b="1" i="1" dirty="0">
                <a:solidFill>
                  <a:srgbClr val="C00000"/>
                </a:solidFill>
                <a:latin typeface="Book Antiqua" pitchFamily="18" charset="0"/>
              </a:rPr>
              <a:t>К.Д. Ушинский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8870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63133" y="843856"/>
            <a:ext cx="675084" cy="7500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63133" y="1593950"/>
            <a:ext cx="675084" cy="750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rgbClr val="0070C0"/>
                </a:solidFill>
              </a:rPr>
              <a:t>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63133" y="2327375"/>
            <a:ext cx="675084" cy="7500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63133" y="3094137"/>
            <a:ext cx="675084" cy="750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rgbClr val="0070C0"/>
                </a:solidFill>
              </a:rPr>
              <a:t>Ф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63133" y="3844231"/>
            <a:ext cx="675084" cy="7500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63133" y="4594325"/>
            <a:ext cx="675084" cy="750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rgbClr val="0070C0"/>
                </a:solidFill>
              </a:rPr>
              <a:t>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63133" y="5344419"/>
            <a:ext cx="675084" cy="7500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С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63133" y="6094512"/>
            <a:ext cx="675084" cy="750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rgbClr val="0070C0"/>
                </a:solidFill>
              </a:rPr>
              <a:t>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63133" y="6844606"/>
            <a:ext cx="675084" cy="7500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38217" y="843856"/>
            <a:ext cx="675084" cy="7500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413302" y="843856"/>
            <a:ext cx="675084" cy="7500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088386" y="843856"/>
            <a:ext cx="675084" cy="7500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763471" y="843856"/>
            <a:ext cx="675084" cy="7500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438555" y="843856"/>
            <a:ext cx="675084" cy="7500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Ь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362796" y="1593950"/>
            <a:ext cx="675084" cy="750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rgbClr val="0070C0"/>
                </a:solidFill>
              </a:rPr>
              <a:t>М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037880" y="1593950"/>
            <a:ext cx="675084" cy="750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rgbClr val="0070C0"/>
                </a:solidFill>
              </a:rPr>
              <a:t>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712964" y="1593950"/>
            <a:ext cx="675084" cy="750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rgbClr val="0070C0"/>
                </a:solidFill>
              </a:rPr>
              <a:t>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388049" y="1593950"/>
            <a:ext cx="675084" cy="750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rgbClr val="0070C0"/>
                </a:solidFill>
              </a:rPr>
              <a:t>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763471" y="2344044"/>
            <a:ext cx="675084" cy="7500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088386" y="2344044"/>
            <a:ext cx="675084" cy="7500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413302" y="2344044"/>
            <a:ext cx="675084" cy="7500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738217" y="2344044"/>
            <a:ext cx="675084" cy="7500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388049" y="2344044"/>
            <a:ext cx="675084" cy="7500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/>
            <a:r>
              <a:rPr lang="ru-RU" sz="3500" dirty="0">
                <a:solidFill>
                  <a:schemeClr val="tx1"/>
                </a:solidFill>
                <a:latin typeface="Arial" charset="0"/>
              </a:rPr>
              <a:t>Д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362796" y="3844231"/>
            <a:ext cx="675084" cy="7500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У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037880" y="3844231"/>
            <a:ext cx="675084" cy="7500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Ч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712964" y="3844231"/>
            <a:ext cx="675084" cy="7500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388049" y="3844231"/>
            <a:ext cx="675084" cy="7500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413302" y="3844231"/>
            <a:ext cx="675084" cy="7500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Ь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738217" y="3844231"/>
            <a:ext cx="675084" cy="7500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738217" y="5344419"/>
            <a:ext cx="675084" cy="7500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738217" y="4594325"/>
            <a:ext cx="675084" cy="750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rgbClr val="0070C0"/>
                </a:solidFill>
              </a:rPr>
              <a:t>Т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388049" y="4594325"/>
            <a:ext cx="675084" cy="750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rgbClr val="0070C0"/>
                </a:solidFill>
              </a:rPr>
              <a:t>И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712964" y="4594325"/>
            <a:ext cx="675084" cy="750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rgbClr val="0070C0"/>
                </a:solidFill>
              </a:rPr>
              <a:t>Т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037880" y="4594325"/>
            <a:ext cx="675084" cy="750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rgbClr val="0070C0"/>
                </a:solidFill>
              </a:rPr>
              <a:t>Р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362796" y="4594325"/>
            <a:ext cx="675084" cy="750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rgbClr val="0070C0"/>
                </a:solidFill>
              </a:rPr>
              <a:t>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788724" y="5344419"/>
            <a:ext cx="675084" cy="7500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9113639" y="5344419"/>
            <a:ext cx="675084" cy="7500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И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8438555" y="5344419"/>
            <a:ext cx="675084" cy="7500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Н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7763471" y="5344419"/>
            <a:ext cx="675084" cy="7500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Ж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088386" y="5344419"/>
            <a:ext cx="675084" cy="7500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6413302" y="5344419"/>
            <a:ext cx="675084" cy="7500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7763471" y="6094512"/>
            <a:ext cx="675084" cy="750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rgbClr val="0070C0"/>
                </a:solidFill>
              </a:rPr>
              <a:t>Ь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088386" y="6094512"/>
            <a:ext cx="675084" cy="750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rgbClr val="0070C0"/>
                </a:solidFill>
              </a:rPr>
              <a:t>Л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413302" y="6094512"/>
            <a:ext cx="675084" cy="750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rgbClr val="0070C0"/>
                </a:solidFill>
              </a:rPr>
              <a:t>Е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738217" y="6094512"/>
            <a:ext cx="675084" cy="750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rgbClr val="0070C0"/>
                </a:solidFill>
              </a:rPr>
              <a:t>Т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3037880" y="6094512"/>
            <a:ext cx="675084" cy="750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rgbClr val="0070C0"/>
                </a:solidFill>
              </a:rPr>
              <a:t>В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712964" y="6094512"/>
            <a:ext cx="675084" cy="750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rgbClr val="0070C0"/>
                </a:solidFill>
              </a:rPr>
              <a:t>О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388049" y="6094512"/>
            <a:ext cx="675084" cy="750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rgbClr val="0070C0"/>
                </a:solidFill>
              </a:rPr>
              <a:t>Д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687711" y="6844606"/>
            <a:ext cx="675084" cy="7500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362796" y="6844606"/>
            <a:ext cx="675084" cy="7500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3037880" y="6844606"/>
            <a:ext cx="675084" cy="7500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3712964" y="6844606"/>
            <a:ext cx="675084" cy="7500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4388049" y="6844606"/>
            <a:ext cx="675084" cy="7500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Н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6413302" y="6844606"/>
            <a:ext cx="675084" cy="7500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5738217" y="6844606"/>
            <a:ext cx="675084" cy="7500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chemeClr val="tx1"/>
                </a:solidFill>
              </a:rPr>
              <a:t>Х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337542" y="3094137"/>
            <a:ext cx="675084" cy="750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rgbClr val="0070C0"/>
                </a:solidFill>
              </a:rPr>
              <a:t>Ф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1012627" y="3094137"/>
            <a:ext cx="675084" cy="750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rgbClr val="0070C0"/>
                </a:solidFill>
              </a:rPr>
              <a:t>О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1687711" y="3094137"/>
            <a:ext cx="675084" cy="750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rgbClr val="0070C0"/>
                </a:solidFill>
              </a:rPr>
              <a:t>Т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2362796" y="3094137"/>
            <a:ext cx="675084" cy="750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rgbClr val="0070C0"/>
                </a:solidFill>
              </a:rPr>
              <a:t>О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3037880" y="3094137"/>
            <a:ext cx="675084" cy="750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rgbClr val="0070C0"/>
                </a:solidFill>
              </a:rPr>
              <a:t>Г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3712964" y="3094137"/>
            <a:ext cx="675084" cy="750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rgbClr val="0070C0"/>
                </a:solidFill>
              </a:rPr>
              <a:t>Р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4388049" y="3094137"/>
            <a:ext cx="675084" cy="750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r>
              <a:rPr lang="ru-RU" sz="3500" dirty="0">
                <a:solidFill>
                  <a:srgbClr val="0070C0"/>
                </a:solidFill>
              </a:rPr>
              <a:t>А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5063133" y="843856"/>
            <a:ext cx="675084" cy="67508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186" name="Picture 21" descr="http://animashky.ru/flist/obludi/24/3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643" y="341710"/>
            <a:ext cx="1350169" cy="191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" name="Picture 5" descr="http://animashky.ru/flist/obludi/14/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80" y="341709"/>
            <a:ext cx="1473934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" name="Picture 8" descr="фотограф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87" y="3650456"/>
            <a:ext cx="1350169" cy="181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" name="Picture 7" descr="http://animashky.ru/flist/obludi/15/117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997" y="2327375"/>
            <a:ext cx="1530191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" name="Picture 7" descr="http://animashky.ru/flist/obludi/43/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159" y="3271242"/>
            <a:ext cx="1440180" cy="172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" name="Picture 8" descr="http://s2.rimg.info/e8cd5eb2cea4eab2d5bc69f9bb90058e.gif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7643" y="4500563"/>
            <a:ext cx="1350169" cy="187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" name="Picture 12" descr="http://animashky.ru/flist/obhobbi/28/32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88" y="7581365"/>
            <a:ext cx="1495100" cy="126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" name="Picture 9" descr="http://animashky.ru/flist/obtransp/1/5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06" y="7240490"/>
            <a:ext cx="2533441" cy="125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5818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 nodeType="clickPar">
                      <p:stCondLst>
                        <p:cond delay="indefinite"/>
                      </p:stCondLst>
                      <p:childTnLst>
                        <p:par>
                          <p:cTn id="2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 nodeType="clickPar">
                      <p:stCondLst>
                        <p:cond delay="indefinite"/>
                      </p:stCondLst>
                      <p:childTnLst>
                        <p:par>
                          <p:cTn id="3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 nodeType="clickPar">
                      <p:stCondLst>
                        <p:cond delay="indefinite"/>
                      </p:stCondLst>
                      <p:childTnLst>
                        <p:par>
                          <p:cTn id="3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Профессия - </a:t>
            </a:r>
            <a:endParaRPr lang="ru-RU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700" b="1" dirty="0">
                <a:solidFill>
                  <a:srgbClr val="C00000"/>
                </a:solidFill>
                <a:latin typeface="Book Antiqua" pitchFamily="18" charset="0"/>
              </a:rPr>
              <a:t>это трудовая, полезная для общества деятельность, требующая определённой подготовки и являющаяся обычно источником существования.</a:t>
            </a:r>
          </a:p>
          <a:p>
            <a:pPr marL="0" indent="0" algn="ctr">
              <a:buNone/>
            </a:pPr>
            <a:endParaRPr lang="ru-RU" sz="4000" b="1" dirty="0">
              <a:solidFill>
                <a:srgbClr val="C00000"/>
              </a:solidFill>
              <a:latin typeface="Book Antiqua" pitchFamily="18" charset="0"/>
            </a:endParaRPr>
          </a:p>
          <a:p>
            <a:pPr marL="0" indent="0" algn="ctr">
              <a:buNone/>
            </a:pPr>
            <a:endParaRPr lang="ru-RU" sz="40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8" y="5884198"/>
            <a:ext cx="1099034" cy="1774736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33329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Профессиональное самоопределение</a:t>
            </a:r>
            <a:endParaRPr lang="ru-RU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7704" y="2863159"/>
            <a:ext cx="7827664" cy="4730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062643" y="3602713"/>
            <a:ext cx="2806962" cy="2977081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039724" y="3625559"/>
            <a:ext cx="2721902" cy="295423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931745" y="3625559"/>
            <a:ext cx="2694792" cy="29542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17821" y="4973115"/>
            <a:ext cx="2211546" cy="652872"/>
          </a:xfrm>
          <a:prstGeom prst="rect">
            <a:avLst/>
          </a:prstGeom>
          <a:noFill/>
        </p:spPr>
        <p:txBody>
          <a:bodyPr wrap="square" lIns="113157" tIns="56579" rIns="113157" bIns="56579" rtlCol="0">
            <a:spAutoFit/>
          </a:bodyPr>
          <a:lstStyle/>
          <a:p>
            <a:pPr algn="ctr"/>
            <a:r>
              <a:rPr lang="ru-RU" sz="3500" b="1" dirty="0">
                <a:solidFill>
                  <a:srgbClr val="FFC000"/>
                </a:solidFill>
                <a:latin typeface="Book Antiqua" pitchFamily="18" charset="0"/>
              </a:rPr>
              <a:t>желания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69605" y="4973115"/>
            <a:ext cx="3062140" cy="652872"/>
          </a:xfrm>
          <a:prstGeom prst="rect">
            <a:avLst/>
          </a:prstGeom>
          <a:noFill/>
        </p:spPr>
        <p:txBody>
          <a:bodyPr wrap="square" lIns="113157" tIns="56579" rIns="113157" bIns="56579" rtlCol="0">
            <a:spAutoFit/>
          </a:bodyPr>
          <a:lstStyle/>
          <a:p>
            <a:pPr algn="ctr"/>
            <a:r>
              <a:rPr lang="ru-RU" sz="3500" b="1" dirty="0">
                <a:solidFill>
                  <a:srgbClr val="00B050"/>
                </a:solidFill>
                <a:latin typeface="Book Antiqua" pitchFamily="18" charset="0"/>
              </a:rPr>
              <a:t>способности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57043" y="4973115"/>
            <a:ext cx="1956367" cy="652872"/>
          </a:xfrm>
          <a:prstGeom prst="rect">
            <a:avLst/>
          </a:prstGeom>
          <a:noFill/>
        </p:spPr>
        <p:txBody>
          <a:bodyPr wrap="square" lIns="113157" tIns="56579" rIns="113157" bIns="56579" rtlCol="0">
            <a:spAutoFit/>
          </a:bodyPr>
          <a:lstStyle/>
          <a:p>
            <a:pPr algn="ctr"/>
            <a:r>
              <a:rPr lang="ru-RU" sz="3500" b="1" dirty="0">
                <a:solidFill>
                  <a:srgbClr val="FF0000"/>
                </a:solidFill>
              </a:rPr>
              <a:t>спрос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17821" y="3082905"/>
            <a:ext cx="2551784" cy="1145315"/>
          </a:xfrm>
          <a:prstGeom prst="rect">
            <a:avLst/>
          </a:prstGeom>
          <a:noFill/>
        </p:spPr>
        <p:txBody>
          <a:bodyPr wrap="square" lIns="113157" tIns="56579" rIns="113157" bIns="56579">
            <a:spAutoFit/>
          </a:bodyPr>
          <a:lstStyle/>
          <a:p>
            <a:pPr algn="ctr"/>
            <a:r>
              <a:rPr lang="ru-RU" sz="67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ХОЧУ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09843" y="3082905"/>
            <a:ext cx="2721902" cy="1145315"/>
          </a:xfrm>
          <a:prstGeom prst="rect">
            <a:avLst/>
          </a:prstGeom>
          <a:noFill/>
        </p:spPr>
        <p:txBody>
          <a:bodyPr wrap="square" lIns="113157" tIns="56579" rIns="113157" bIns="56579">
            <a:spAutoFit/>
          </a:bodyPr>
          <a:lstStyle/>
          <a:p>
            <a:pPr algn="ctr"/>
            <a:r>
              <a:rPr lang="ru-RU" sz="67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МОГУ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186923" y="3082905"/>
            <a:ext cx="2636843" cy="1145315"/>
          </a:xfrm>
          <a:prstGeom prst="rect">
            <a:avLst/>
          </a:prstGeom>
          <a:noFill/>
        </p:spPr>
        <p:txBody>
          <a:bodyPr wrap="square" lIns="113157" tIns="56579" rIns="113157" bIns="56579">
            <a:spAutoFit/>
          </a:bodyPr>
          <a:lstStyle/>
          <a:p>
            <a:pPr algn="ctr"/>
            <a:r>
              <a:rPr lang="ru-RU" sz="67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НАДО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699486" y="3082905"/>
            <a:ext cx="811774" cy="1145315"/>
          </a:xfrm>
          <a:prstGeom prst="rect">
            <a:avLst/>
          </a:prstGeom>
          <a:noFill/>
        </p:spPr>
        <p:txBody>
          <a:bodyPr wrap="square" lIns="113157" tIns="56579" rIns="113157" bIns="56579">
            <a:spAutoFit/>
          </a:bodyPr>
          <a:lstStyle/>
          <a:p>
            <a:pPr algn="ctr"/>
            <a:r>
              <a:rPr lang="ru-RU" sz="67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+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506448" y="2988394"/>
            <a:ext cx="1020713" cy="1145315"/>
          </a:xfrm>
          <a:prstGeom prst="rect">
            <a:avLst/>
          </a:prstGeom>
          <a:noFill/>
        </p:spPr>
        <p:txBody>
          <a:bodyPr wrap="square" lIns="113157" tIns="56579" rIns="113157" bIns="56579">
            <a:spAutoFit/>
          </a:bodyPr>
          <a:lstStyle/>
          <a:p>
            <a:pPr algn="ctr"/>
            <a:r>
              <a:rPr lang="ru-RU" sz="67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6587995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Варианты выбора</a:t>
            </a:r>
            <a:endParaRPr lang="ru-RU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2643" y="2475395"/>
            <a:ext cx="8676064" cy="5481609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№1                                       №2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№3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274189" y="2935987"/>
            <a:ext cx="1275892" cy="1408566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могу</a:t>
            </a:r>
          </a:p>
        </p:txBody>
      </p:sp>
      <p:sp>
        <p:nvSpPr>
          <p:cNvPr id="6" name="Овал 5"/>
          <p:cNvSpPr/>
          <p:nvPr/>
        </p:nvSpPr>
        <p:spPr>
          <a:xfrm>
            <a:off x="2538364" y="4214983"/>
            <a:ext cx="1275892" cy="13516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надо</a:t>
            </a:r>
          </a:p>
        </p:txBody>
      </p:sp>
      <p:sp>
        <p:nvSpPr>
          <p:cNvPr id="7" name="Овал 6"/>
          <p:cNvSpPr/>
          <p:nvPr/>
        </p:nvSpPr>
        <p:spPr>
          <a:xfrm>
            <a:off x="1828178" y="2893883"/>
            <a:ext cx="1250254" cy="1450668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r>
              <a:rPr lang="ru-RU" dirty="0">
                <a:solidFill>
                  <a:schemeClr val="tx1"/>
                </a:solidFill>
              </a:rPr>
              <a:t>хочу</a:t>
            </a:r>
          </a:p>
        </p:txBody>
      </p:sp>
      <p:sp>
        <p:nvSpPr>
          <p:cNvPr id="9" name="Овал 8"/>
          <p:cNvSpPr/>
          <p:nvPr/>
        </p:nvSpPr>
        <p:spPr>
          <a:xfrm>
            <a:off x="6506449" y="2946717"/>
            <a:ext cx="1275892" cy="1397836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хочу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666720" y="2969348"/>
            <a:ext cx="1260158" cy="1242254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могу</a:t>
            </a:r>
          </a:p>
        </p:txBody>
      </p:sp>
      <p:sp>
        <p:nvSpPr>
          <p:cNvPr id="11" name="Овал 10"/>
          <p:cNvSpPr/>
          <p:nvPr/>
        </p:nvSpPr>
        <p:spPr>
          <a:xfrm>
            <a:off x="7186925" y="3838989"/>
            <a:ext cx="1190832" cy="13231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надо</a:t>
            </a:r>
          </a:p>
        </p:txBody>
      </p:sp>
      <p:sp>
        <p:nvSpPr>
          <p:cNvPr id="12" name="Овал 11"/>
          <p:cNvSpPr/>
          <p:nvPr/>
        </p:nvSpPr>
        <p:spPr>
          <a:xfrm>
            <a:off x="4556964" y="5729199"/>
            <a:ext cx="1206219" cy="1373092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могу</a:t>
            </a:r>
          </a:p>
        </p:txBody>
      </p:sp>
      <p:sp>
        <p:nvSpPr>
          <p:cNvPr id="14" name="Овал 13"/>
          <p:cNvSpPr/>
          <p:nvPr/>
        </p:nvSpPr>
        <p:spPr>
          <a:xfrm>
            <a:off x="4983071" y="5423185"/>
            <a:ext cx="1290216" cy="1457243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r>
              <a:rPr lang="ru-RU" dirty="0">
                <a:solidFill>
                  <a:schemeClr val="tx1"/>
                </a:solidFill>
              </a:rPr>
              <a:t>хочу</a:t>
            </a:r>
          </a:p>
        </p:txBody>
      </p:sp>
      <p:sp>
        <p:nvSpPr>
          <p:cNvPr id="13" name="Овал 12"/>
          <p:cNvSpPr/>
          <p:nvPr/>
        </p:nvSpPr>
        <p:spPr>
          <a:xfrm>
            <a:off x="5503950" y="5812431"/>
            <a:ext cx="1185175" cy="13730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надо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1232762" y="4082073"/>
            <a:ext cx="4252973" cy="387493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5503949" y="4136136"/>
            <a:ext cx="4319817" cy="376680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5462993" y="2421331"/>
            <a:ext cx="18215" cy="171480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6062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9437" y="4293797"/>
            <a:ext cx="2952779" cy="119148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113157" tIns="56579" rIns="113157" bIns="56579" rtlCol="0">
            <a:spAutoFit/>
          </a:bodyPr>
          <a:lstStyle/>
          <a:p>
            <a:pPr algn="ctr"/>
            <a:r>
              <a:rPr lang="ru-RU" sz="3500" b="1" dirty="0">
                <a:solidFill>
                  <a:srgbClr val="FFFF00"/>
                </a:solidFill>
                <a:latin typeface="Book Antiqua" pitchFamily="18" charset="0"/>
              </a:rPr>
              <a:t>Знаковая система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4138" y="7478214"/>
            <a:ext cx="2067169" cy="65287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lIns="113157" tIns="56579" rIns="113157" bIns="56579" rtlCol="0">
            <a:spAutoFit/>
          </a:bodyPr>
          <a:lstStyle/>
          <a:p>
            <a:r>
              <a:rPr lang="ru-RU" sz="3500" b="1" dirty="0">
                <a:solidFill>
                  <a:srgbClr val="FFFF00"/>
                </a:solidFill>
                <a:latin typeface="Book Antiqua" pitchFamily="18" charset="0"/>
              </a:rPr>
              <a:t>Техника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68418" y="4374589"/>
            <a:ext cx="3445961" cy="103759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113157" tIns="56579" rIns="113157" bIns="56579" rtlCol="0">
            <a:spAutoFit/>
          </a:bodyPr>
          <a:lstStyle/>
          <a:p>
            <a:pPr algn="ctr"/>
            <a:r>
              <a:rPr lang="ru-RU" sz="3000" b="1" dirty="0">
                <a:solidFill>
                  <a:srgbClr val="FFFF00"/>
                </a:solidFill>
                <a:latin typeface="Book Antiqua" pitchFamily="18" charset="0"/>
              </a:rPr>
              <a:t>Художественный образ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38144" y="3687863"/>
            <a:ext cx="2180664" cy="65287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113157" tIns="56579" rIns="113157" bIns="56579" rtlCol="0">
            <a:spAutoFit/>
          </a:bodyPr>
          <a:lstStyle/>
          <a:p>
            <a:r>
              <a:rPr lang="ru-RU" sz="3500" b="1" dirty="0">
                <a:solidFill>
                  <a:srgbClr val="FFFF00"/>
                </a:solidFill>
                <a:latin typeface="Book Antiqua" pitchFamily="18" charset="0"/>
              </a:rPr>
              <a:t>Человек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4871" y="7197464"/>
            <a:ext cx="2157948" cy="119148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113157" tIns="56579" rIns="113157" bIns="56579" rtlCol="0">
            <a:spAutoFit/>
          </a:bodyPr>
          <a:lstStyle/>
          <a:p>
            <a:r>
              <a:rPr lang="ru-RU" sz="3500" b="1" dirty="0">
                <a:solidFill>
                  <a:srgbClr val="FFFF00"/>
                </a:solidFill>
                <a:latin typeface="Book Antiqua" pitchFamily="18" charset="0"/>
              </a:rPr>
              <a:t>Природа</a:t>
            </a:r>
          </a:p>
        </p:txBody>
      </p:sp>
      <p:sp>
        <p:nvSpPr>
          <p:cNvPr id="223240" name="TextBox 13"/>
          <p:cNvSpPr txBox="1">
            <a:spLocks noChangeArrowheads="1"/>
          </p:cNvSpPr>
          <p:nvPr/>
        </p:nvSpPr>
        <p:spPr bwMode="auto">
          <a:xfrm>
            <a:off x="4472435" y="2625329"/>
            <a:ext cx="2075120" cy="37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3157" tIns="56579" rIns="113157" bIns="56579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700"/>
              <a:t>Человек - человек</a:t>
            </a:r>
          </a:p>
        </p:txBody>
      </p:sp>
      <p:pic>
        <p:nvPicPr>
          <p:cNvPr id="223241" name="Picture 3" descr="H:\Новая папка (2)\уч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784" y="1983022"/>
            <a:ext cx="2194024" cy="1612971"/>
          </a:xfrm>
          <a:prstGeom prst="rect">
            <a:avLst/>
          </a:prstGeom>
          <a:solidFill>
            <a:srgbClr val="9933FF"/>
          </a:solidFill>
          <a:ln w="57150">
            <a:solidFill>
              <a:srgbClr val="9933FF"/>
            </a:solidFill>
            <a:miter lim="800000"/>
            <a:headEnd/>
            <a:tailEnd/>
          </a:ln>
        </p:spPr>
      </p:pic>
      <p:pic>
        <p:nvPicPr>
          <p:cNvPr id="29700" name="Picture 4" descr="H:\Новая папка (2)\вод2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44504" y="5679889"/>
            <a:ext cx="2440323" cy="1720455"/>
          </a:xfrm>
          <a:prstGeom prst="rect">
            <a:avLst/>
          </a:prstGeom>
          <a:noFill/>
          <a:ln w="57150">
            <a:solidFill>
              <a:srgbClr val="3366CC"/>
            </a:solidFill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29701" name="Picture 5" descr="C:\Users\Администратор\Desktop\88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39764" y="5448674"/>
            <a:ext cx="2390600" cy="1714073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29703" name="Picture 7" descr="H:\Новая папка (2)\артист3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75117" y="2553162"/>
            <a:ext cx="2400320" cy="1763198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223245" name="Picture 7" descr="timageryb1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62" y="2682478"/>
            <a:ext cx="2372910" cy="1763198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563135" y="1697654"/>
            <a:ext cx="3317319" cy="2662368"/>
          </a:xfrm>
          <a:prstGeom prst="rect">
            <a:avLst/>
          </a:prstGeom>
          <a:solidFill>
            <a:srgbClr val="FFC000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lIns="113157" tIns="56579" rIns="113157" bIns="56579" anchor="ctr"/>
          <a:lstStyle/>
          <a:p>
            <a:pPr eaLnBrk="1" hangingPunct="1"/>
            <a:endParaRPr lang="ru-RU" sz="5400" dirty="0">
              <a:solidFill>
                <a:schemeClr val="tx2"/>
              </a:solidFill>
            </a:endParaRPr>
          </a:p>
        </p:txBody>
      </p:sp>
      <p:sp>
        <p:nvSpPr>
          <p:cNvPr id="20" name="Прямоугольник 19">
            <a:hlinkClick r:id="rId4" action="ppaction://hlinksldjump"/>
          </p:cNvPr>
          <p:cNvSpPr/>
          <p:nvPr/>
        </p:nvSpPr>
        <p:spPr>
          <a:xfrm>
            <a:off x="6414044" y="5323789"/>
            <a:ext cx="3504959" cy="3065156"/>
          </a:xfrm>
          <a:prstGeom prst="rect">
            <a:avLst/>
          </a:prstGeom>
          <a:solidFill>
            <a:srgbClr val="00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endParaRPr lang="ru-RU" sz="5400">
              <a:solidFill>
                <a:schemeClr val="tx2"/>
              </a:solidFill>
            </a:endParaRPr>
          </a:p>
        </p:txBody>
      </p:sp>
      <p:sp>
        <p:nvSpPr>
          <p:cNvPr id="21" name="Прямоугольник 20">
            <a:hlinkClick r:id="rId6" action="ppaction://hlinksldjump"/>
          </p:cNvPr>
          <p:cNvSpPr/>
          <p:nvPr/>
        </p:nvSpPr>
        <p:spPr>
          <a:xfrm>
            <a:off x="820824" y="5387417"/>
            <a:ext cx="3496622" cy="3001528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endParaRPr lang="ru-RU" sz="5400">
              <a:solidFill>
                <a:schemeClr val="tx2"/>
              </a:solidFill>
            </a:endParaRPr>
          </a:p>
        </p:txBody>
      </p:sp>
      <p:sp>
        <p:nvSpPr>
          <p:cNvPr id="22" name="Прямоугольник 21">
            <a:hlinkClick r:id="rId8" action="ppaction://hlinksldjump"/>
          </p:cNvPr>
          <p:cNvSpPr/>
          <p:nvPr/>
        </p:nvSpPr>
        <p:spPr>
          <a:xfrm>
            <a:off x="6560340" y="2340020"/>
            <a:ext cx="3462117" cy="2956793"/>
          </a:xfrm>
          <a:prstGeom prst="rect">
            <a:avLst/>
          </a:prstGeom>
          <a:solidFill>
            <a:srgbClr val="C32F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endParaRPr lang="ru-RU" sz="5400">
              <a:solidFill>
                <a:schemeClr val="tx2"/>
              </a:solidFill>
            </a:endParaRPr>
          </a:p>
        </p:txBody>
      </p:sp>
      <p:sp>
        <p:nvSpPr>
          <p:cNvPr id="23" name="Прямоугольник 22">
            <a:hlinkClick r:id="rId10" action="ppaction://hlinksldjump"/>
          </p:cNvPr>
          <p:cNvSpPr/>
          <p:nvPr/>
        </p:nvSpPr>
        <p:spPr>
          <a:xfrm>
            <a:off x="820824" y="2593833"/>
            <a:ext cx="3317319" cy="287478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eaLnBrk="1" hangingPunct="1">
              <a:defRPr/>
            </a:pPr>
            <a:endParaRPr lang="ru-RU" sz="5400">
              <a:solidFill>
                <a:schemeClr val="tx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496" y="720143"/>
            <a:ext cx="8227696" cy="99207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5 типов профессий</a:t>
            </a:r>
            <a:endParaRPr lang="ru-RU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25" name="Picture 7" descr="8091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277" y="5679889"/>
            <a:ext cx="1003755" cy="197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805259" y="1983022"/>
            <a:ext cx="931710" cy="1145315"/>
          </a:xfrm>
          <a:prstGeom prst="rect">
            <a:avLst/>
          </a:prstGeom>
          <a:noFill/>
        </p:spPr>
        <p:txBody>
          <a:bodyPr wrap="square" lIns="113157" tIns="56579" rIns="113157" bIns="56579">
            <a:spAutoFit/>
          </a:bodyPr>
          <a:lstStyle/>
          <a:p>
            <a:pPr algn="ctr"/>
            <a:r>
              <a:rPr lang="ru-RU" sz="6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962945" y="2990057"/>
            <a:ext cx="736677" cy="1145315"/>
          </a:xfrm>
          <a:prstGeom prst="rect">
            <a:avLst/>
          </a:prstGeom>
          <a:noFill/>
        </p:spPr>
        <p:txBody>
          <a:bodyPr wrap="none" lIns="113157" tIns="56579" rIns="113157" bIns="56579">
            <a:spAutoFit/>
          </a:bodyPr>
          <a:lstStyle/>
          <a:p>
            <a:pPr algn="ctr"/>
            <a:r>
              <a:rPr lang="ru-RU" sz="6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626650" y="5699775"/>
            <a:ext cx="736677" cy="1145315"/>
          </a:xfrm>
          <a:prstGeom prst="rect">
            <a:avLst/>
          </a:prstGeom>
          <a:noFill/>
        </p:spPr>
        <p:txBody>
          <a:bodyPr wrap="none" lIns="113157" tIns="56579" rIns="113157" bIns="56579">
            <a:spAutoFit/>
          </a:bodyPr>
          <a:lstStyle/>
          <a:p>
            <a:pPr algn="ctr"/>
            <a:r>
              <a:rPr lang="ru-RU" sz="6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79176" y="5934180"/>
            <a:ext cx="736677" cy="1145315"/>
          </a:xfrm>
          <a:prstGeom prst="rect">
            <a:avLst/>
          </a:prstGeom>
          <a:noFill/>
        </p:spPr>
        <p:txBody>
          <a:bodyPr wrap="none" lIns="113157" tIns="56579" rIns="113157" bIns="56579">
            <a:spAutoFit/>
          </a:bodyPr>
          <a:lstStyle/>
          <a:p>
            <a:pPr algn="ctr"/>
            <a:r>
              <a:rPr lang="ru-RU" sz="6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26063" y="3104489"/>
            <a:ext cx="736677" cy="1145315"/>
          </a:xfrm>
          <a:prstGeom prst="rect">
            <a:avLst/>
          </a:prstGeom>
          <a:noFill/>
        </p:spPr>
        <p:txBody>
          <a:bodyPr wrap="none" lIns="113157" tIns="56579" rIns="113157" bIns="56579">
            <a:spAutoFit/>
          </a:bodyPr>
          <a:lstStyle/>
          <a:p>
            <a:pPr algn="ctr"/>
            <a:r>
              <a:rPr lang="ru-RU" sz="6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415652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1" animBg="1"/>
      <p:bldP spid="21" grpId="0" animBg="1"/>
      <p:bldP spid="22" grpId="1" animBg="1"/>
      <p:bldP spid="23" grpId="0" animBg="1"/>
      <p:bldP spid="2" grpId="0"/>
      <p:bldP spid="9" grpId="0"/>
      <p:bldP spid="10" grpId="0"/>
      <p:bldP spid="11" grpId="0"/>
      <p:bldP spid="12" grpId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02882" y="792808"/>
            <a:ext cx="7825352" cy="1022204"/>
          </a:xfrm>
          <a:prstGeom prst="rect">
            <a:avLst/>
          </a:prstGeom>
        </p:spPr>
        <p:txBody>
          <a:bodyPr lIns="113157" tIns="56579" rIns="113157" bIns="56579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5900" b="1" dirty="0">
                <a:solidFill>
                  <a:srgbClr val="002060"/>
                </a:solidFill>
                <a:latin typeface="Book Antiqua" pitchFamily="18" charset="0"/>
              </a:rPr>
              <a:t>Типы профессий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04457285"/>
              </p:ext>
            </p:extLst>
          </p:nvPr>
        </p:nvGraphicFramePr>
        <p:xfrm>
          <a:off x="424638" y="1759758"/>
          <a:ext cx="9781837" cy="6426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36559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D936D4-43F6-45EF-A462-4DF3C1782E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88D936D4-43F6-45EF-A462-4DF3C1782E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88D936D4-43F6-45EF-A462-4DF3C1782E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88D936D4-43F6-45EF-A462-4DF3C1782E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93B416-573D-4826-A0E6-DDB8C068F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B093B416-573D-4826-A0E6-DDB8C068FD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B093B416-573D-4826-A0E6-DDB8C068F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B093B416-573D-4826-A0E6-DDB8C068F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7E7E4A-9EAF-4BD0-9DC6-37CE48662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8E7E7E4A-9EAF-4BD0-9DC6-37CE48662E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8E7E7E4A-9EAF-4BD0-9DC6-37CE48662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8E7E7E4A-9EAF-4BD0-9DC6-37CE48662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6E8685-DE75-46CA-8983-AC4FFE1ADD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graphicEl>
                                              <a:dgm id="{746E8685-DE75-46CA-8983-AC4FFE1ADD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746E8685-DE75-46CA-8983-AC4FFE1ADD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746E8685-DE75-46CA-8983-AC4FFE1ADD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D25668-CFD6-46F9-8084-79E0C61CF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2ED25668-CFD6-46F9-8084-79E0C61CF2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2ED25668-CFD6-46F9-8084-79E0C61CF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2ED25668-CFD6-46F9-8084-79E0C61CF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159019-931E-4BE1-9C76-38299FCAB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E2159019-931E-4BE1-9C76-38299FCAB0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E2159019-931E-4BE1-9C76-38299FCAB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graphicEl>
                                              <a:dgm id="{E2159019-931E-4BE1-9C76-38299FCAB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C00185-8B59-4F1E-A573-2BAEC7672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CBC00185-8B59-4F1E-A573-2BAEC7672D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CBC00185-8B59-4F1E-A573-2BAEC7672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CBC00185-8B59-4F1E-A573-2BAEC7672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EDACC4-74E2-403F-AD77-6D9A915881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graphicEl>
                                              <a:dgm id="{D7EDACC4-74E2-403F-AD77-6D9A915881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D7EDACC4-74E2-403F-AD77-6D9A915881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D7EDACC4-74E2-403F-AD77-6D9A915881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B11AFF-15A7-47CE-94A0-9043FF1B16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18B11AFF-15A7-47CE-94A0-9043FF1B16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18B11AFF-15A7-47CE-94A0-9043FF1B16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18B11AFF-15A7-47CE-94A0-9043FF1B16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279C73-4ED1-4FA2-96AE-D79FFB288A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8C279C73-4ED1-4FA2-96AE-D79FFB288A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8C279C73-4ED1-4FA2-96AE-D79FFB288A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8C279C73-4ED1-4FA2-96AE-D79FFB288A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809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529" y="6667188"/>
            <a:ext cx="1003755" cy="197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1260ea985d97b3ed2294f992a12ae86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68" y="531122"/>
            <a:ext cx="1360951" cy="211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9363" y="2634152"/>
            <a:ext cx="10091737" cy="4238469"/>
          </a:xfrm>
          <a:prstGeom prst="rect">
            <a:avLst/>
          </a:prstGeom>
          <a:noFill/>
        </p:spPr>
        <p:txBody>
          <a:bodyPr wrap="none" lIns="113157" tIns="56579" rIns="113157" bIns="56579">
            <a:spAutoFit/>
          </a:bodyPr>
          <a:lstStyle/>
          <a:p>
            <a:pPr algn="ctr"/>
            <a:r>
              <a:rPr lang="ru-RU" sz="6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При выборе профессии </a:t>
            </a:r>
          </a:p>
          <a:p>
            <a:pPr algn="ctr"/>
            <a:r>
              <a:rPr lang="ru-RU" sz="6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необходимо учитывать </a:t>
            </a:r>
          </a:p>
          <a:p>
            <a:pPr algn="ctr"/>
            <a:r>
              <a:rPr lang="ru-RU" sz="67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свои интересы </a:t>
            </a:r>
          </a:p>
          <a:p>
            <a:pPr algn="ctr"/>
            <a:r>
              <a:rPr lang="ru-RU" sz="67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 склонности</a:t>
            </a:r>
            <a:r>
              <a:rPr lang="ru-RU" sz="6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36229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804</TotalTime>
  <Words>481</Words>
  <Application>Microsoft Office PowerPoint</Application>
  <PresentationFormat>Произвольный</PresentationFormat>
  <Paragraphs>201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Кнопка</vt:lpstr>
      <vt:lpstr> Тема:  «Выбор профессии –  дело серьёзное»</vt:lpstr>
      <vt:lpstr>    Эпиграф:</vt:lpstr>
      <vt:lpstr>Презентация PowerPoint</vt:lpstr>
      <vt:lpstr>Профессия - </vt:lpstr>
      <vt:lpstr>Профессиональное самоопределение</vt:lpstr>
      <vt:lpstr>Варианты выбора</vt:lpstr>
      <vt:lpstr>5 типов профессий</vt:lpstr>
      <vt:lpstr>Презентация PowerPoint</vt:lpstr>
      <vt:lpstr>Презентация PowerPoint</vt:lpstr>
      <vt:lpstr>   Профессионально важные качества </vt:lpstr>
      <vt:lpstr>Презентация PowerPoint</vt:lpstr>
      <vt:lpstr>Презентация PowerPoint</vt:lpstr>
      <vt:lpstr>Какие профессии нужны для производства хлеба?</vt:lpstr>
      <vt:lpstr>Презентация PowerPoint</vt:lpstr>
      <vt:lpstr>     Успешный профессиональный выбор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психолог</dc:creator>
  <cp:lastModifiedBy>психолог</cp:lastModifiedBy>
  <cp:revision>98</cp:revision>
  <dcterms:created xsi:type="dcterms:W3CDTF">2012-12-07T18:38:38Z</dcterms:created>
  <dcterms:modified xsi:type="dcterms:W3CDTF">2012-12-15T09:30:10Z</dcterms:modified>
</cp:coreProperties>
</file>