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4"/>
  </p:notesMasterIdLst>
  <p:sldIdLst>
    <p:sldId id="277" r:id="rId2"/>
    <p:sldId id="276" r:id="rId3"/>
    <p:sldId id="297" r:id="rId4"/>
    <p:sldId id="293" r:id="rId5"/>
    <p:sldId id="289" r:id="rId6"/>
    <p:sldId id="294" r:id="rId7"/>
    <p:sldId id="295" r:id="rId8"/>
    <p:sldId id="292" r:id="rId9"/>
    <p:sldId id="296" r:id="rId10"/>
    <p:sldId id="265" r:id="rId11"/>
    <p:sldId id="298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09D6C-B541-4264-ADDA-2A45D722ADD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1F564-39B0-4C8B-B1C7-E6ED80667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5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88832" cy="5904656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Кубань моя,</a:t>
            </a:r>
            <a:b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От края и до края</a:t>
            </a:r>
            <a:b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Необозрима </a:t>
            </a:r>
            <a:b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Даль твоих небес.</a:t>
            </a:r>
            <a:b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В тебе есть всё, </a:t>
            </a:r>
            <a:b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Как подобает раю:</a:t>
            </a:r>
            <a:b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Cambria Math" pitchFamily="18" charset="0"/>
              </a:rPr>
              <a:t>Поля, моря, долины, горы, лес…</a:t>
            </a:r>
            <a:endParaRPr lang="ru-RU" sz="4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2736304" cy="27089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  <a:t/>
            </a:r>
            <a:b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</a:br>
            <a:r>
              <a:rPr lang="ru-RU" sz="27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  <a:t/>
            </a:r>
            <a:br>
              <a:rPr lang="ru-RU" sz="27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</a:br>
            <a:r>
              <a:rPr lang="ru-RU" sz="27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  <a:t>                       </a:t>
            </a:r>
            <a:r>
              <a:rPr lang="ru-RU" i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  <a:t/>
            </a:r>
            <a:br>
              <a:rPr lang="ru-RU" i="1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itchFamily="34" charset="0"/>
              </a:rPr>
            </a:br>
            <a:endParaRPr lang="ru-RU" dirty="0"/>
          </a:p>
        </p:txBody>
      </p:sp>
      <p:pic>
        <p:nvPicPr>
          <p:cNvPr id="3" name="Picture 2" descr="http://1.bp.blogspot.com/-t28c2PP6zbo/Tb6aI_QJaUI/AAAAAAAAAB8/EWoyn7HmRec/s910/%2525D0%25259A%2525D1%252583%2525D0%2525B1%2525D0%2525B0%2525D0%2525BD%2525D1%252581%2525D0%2525BA%2525D0%2525B8%2525D0%2525B5%252B%2525D0%2525BA%2525D0%2525B0%2525D0%2525B7%2525D0%2525B0%2525D0%2525BA%2525D0%2525B8%252B2.jpg"/>
          <p:cNvPicPr/>
          <p:nvPr/>
        </p:nvPicPr>
        <p:blipFill>
          <a:blip r:embed="rId2" cstate="print"/>
          <a:srcRect b="2777"/>
          <a:stretch>
            <a:fillRect/>
          </a:stretch>
        </p:blipFill>
        <p:spPr bwMode="auto">
          <a:xfrm>
            <a:off x="2286416" y="1484784"/>
            <a:ext cx="566995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0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 Majo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57606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3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3024336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33082"/>
            <a:ext cx="3096344" cy="195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30963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Dj Major\Desktop\11289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2411597"/>
            <a:ext cx="3096344" cy="39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 Major\Desktop\sf_Oq-8mv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6166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8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 Major\Desktop\wall1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730724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j Major\Desktop\kolositsya_pshenitsa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24" y="1052736"/>
            <a:ext cx="444167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0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908175" y="765175"/>
            <a:ext cx="532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В 1920 году Екатеринодар переименован в Краснодар.</a:t>
            </a:r>
            <a:endParaRPr lang="ru-RU" altLang="ru-RU" sz="2400" b="1">
              <a:solidFill>
                <a:srgbClr val="996633"/>
              </a:solidFill>
            </a:endParaRPr>
          </a:p>
        </p:txBody>
      </p:sp>
      <p:pic>
        <p:nvPicPr>
          <p:cNvPr id="60418" name="Picture 2" descr="http://www.oldmoscow.nm.ru/1920/1920sret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4" y="1660446"/>
            <a:ext cx="6480249" cy="18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74" y="3861048"/>
            <a:ext cx="3905250" cy="28003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494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j Major\Desktop\61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7056784" cy="43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j Majo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15" y="1196752"/>
            <a:ext cx="5753033" cy="43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5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914"/>
            <a:ext cx="3586270" cy="597639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94" y="188914"/>
            <a:ext cx="3703079" cy="597639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 Major\Desktop\62337f146f585ab5b894835c1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6858000" cy="55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27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11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Кубань моя, От края и до края Необозрима  Даль твоих небес. В тебе есть всё,  Как подобает раю: Поля, моря, долины, горы, лес…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Dj Major</dc:creator>
  <cp:lastModifiedBy>Dj Major</cp:lastModifiedBy>
  <cp:revision>36</cp:revision>
  <dcterms:created xsi:type="dcterms:W3CDTF">2014-11-30T19:38:18Z</dcterms:created>
  <dcterms:modified xsi:type="dcterms:W3CDTF">2015-04-05T13:00:19Z</dcterms:modified>
</cp:coreProperties>
</file>