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285" r:id="rId29"/>
    <p:sldId id="290" r:id="rId30"/>
    <p:sldId id="28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88748" autoAdjust="0"/>
  </p:normalViewPr>
  <p:slideViewPr>
    <p:cSldViewPr>
      <p:cViewPr varScale="1">
        <p:scale>
          <a:sx n="105" d="100"/>
          <a:sy n="105" d="100"/>
        </p:scale>
        <p:origin x="-5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6F1B3-E975-4B57-B8F8-C7D2D0F207D2}" type="datetimeFigureOut">
              <a:rPr lang="ru-RU" smtClean="0"/>
              <a:pPr/>
              <a:t>06.04.2015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FFAAE-C5CE-4AE9-8B43-44D443F98FD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6654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FFAAE-C5CE-4AE9-8B43-44D443F98FD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710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FFAAE-C5CE-4AE9-8B43-44D443F98FD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5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FFAAE-C5CE-4AE9-8B43-44D443F98FDF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3032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6EF9-8C4F-4CF3-998A-F0E9987F1BCB}" type="datetimeFigureOut">
              <a:rPr lang="ru-RU" smtClean="0"/>
              <a:pPr/>
              <a:t>06.04.2015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72F2-E673-4C38-9CF0-97F06664B38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6EF9-8C4F-4CF3-998A-F0E9987F1BCB}" type="datetimeFigureOut">
              <a:rPr lang="ru-RU" smtClean="0"/>
              <a:pPr/>
              <a:t>06.04.2015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72F2-E673-4C38-9CF0-97F06664B3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6EF9-8C4F-4CF3-998A-F0E9987F1BCB}" type="datetimeFigureOut">
              <a:rPr lang="ru-RU" smtClean="0"/>
              <a:pPr/>
              <a:t>06.04.2015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72F2-E673-4C38-9CF0-97F06664B3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6EF9-8C4F-4CF3-998A-F0E9987F1BCB}" type="datetimeFigureOut">
              <a:rPr lang="ru-RU" smtClean="0"/>
              <a:pPr/>
              <a:t>06.04.2015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72F2-E673-4C38-9CF0-97F06664B38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6EF9-8C4F-4CF3-998A-F0E9987F1BCB}" type="datetimeFigureOut">
              <a:rPr lang="ru-RU" smtClean="0"/>
              <a:pPr/>
              <a:t>06.04.2015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72F2-E673-4C38-9CF0-97F06664B3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6EF9-8C4F-4CF3-998A-F0E9987F1BCB}" type="datetimeFigureOut">
              <a:rPr lang="ru-RU" smtClean="0"/>
              <a:pPr/>
              <a:t>06.04.2015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72F2-E673-4C38-9CF0-97F06664B38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6EF9-8C4F-4CF3-998A-F0E9987F1BCB}" type="datetimeFigureOut">
              <a:rPr lang="ru-RU" smtClean="0"/>
              <a:pPr/>
              <a:t>06.04.2015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72F2-E673-4C38-9CF0-97F06664B38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6EF9-8C4F-4CF3-998A-F0E9987F1BCB}" type="datetimeFigureOut">
              <a:rPr lang="ru-RU" smtClean="0"/>
              <a:pPr/>
              <a:t>06.04.2015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72F2-E673-4C38-9CF0-97F06664B3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6EF9-8C4F-4CF3-998A-F0E9987F1BCB}" type="datetimeFigureOut">
              <a:rPr lang="ru-RU" smtClean="0"/>
              <a:pPr/>
              <a:t>06.04.2015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72F2-E673-4C38-9CF0-97F06664B3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6EF9-8C4F-4CF3-998A-F0E9987F1BCB}" type="datetimeFigureOut">
              <a:rPr lang="ru-RU" smtClean="0"/>
              <a:pPr/>
              <a:t>06.04.2015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72F2-E673-4C38-9CF0-97F06664B3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86EF9-8C4F-4CF3-998A-F0E9987F1BCB}" type="datetimeFigureOut">
              <a:rPr lang="ru-RU" smtClean="0"/>
              <a:pPr/>
              <a:t>06.04.2015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E72F2-E673-4C38-9CF0-97F06664B38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6786EF9-8C4F-4CF3-998A-F0E9987F1BCB}" type="datetimeFigureOut">
              <a:rPr lang="ru-RU" smtClean="0"/>
              <a:pPr/>
              <a:t>06.04.2015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4E72F2-E673-4C38-9CF0-97F06664B38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75656" y="5013176"/>
            <a:ext cx="5637010" cy="1170151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                                  Москвина С.Л.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Воспитатель МБДОУ №89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город Мурманск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17581" y="1052736"/>
            <a:ext cx="7175351" cy="3888432"/>
          </a:xfrm>
        </p:spPr>
        <p:txBody>
          <a:bodyPr/>
          <a:lstStyle/>
          <a:p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Игра как средство развития мелкой моторики у детей дошкольного возраста.    </a:t>
            </a:r>
            <a:b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94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1489" y="4509120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 descr="Развитие мелкой моторики Задания, упражнения и игры - РАЗВИВ…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856984" cy="56013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139952" y="841067"/>
            <a:ext cx="253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47664" y="476672"/>
            <a:ext cx="6248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ИГРА: </a:t>
            </a:r>
            <a:r>
              <a:rPr lang="ru-RU" dirty="0" smtClean="0"/>
              <a:t>«</a:t>
            </a:r>
            <a:r>
              <a:rPr lang="ru-RU" sz="3200" dirty="0" smtClean="0"/>
              <a:t>Найди сюрприз в крупе </a:t>
            </a:r>
            <a:r>
              <a:rPr lang="ru-RU" dirty="0" smtClean="0"/>
              <a:t>«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91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Развитие моторики. Задание - собрать макарончики - Детский м…"/>
          <p:cNvPicPr>
            <a:picLocks noGrp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7848872" cy="496865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336742" y="620688"/>
            <a:ext cx="40703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Игра « Золушка</a:t>
            </a:r>
            <a:r>
              <a:rPr lang="ru-RU" sz="2800" dirty="0" smtClean="0"/>
              <a:t>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0981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331640" y="7605464"/>
            <a:ext cx="6512511" cy="3600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F:\фото детей\DSCN047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648072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188640"/>
            <a:ext cx="5913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  ИГРА :« Волшебная змейка «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7735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F:\фото детей\DSCN050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77686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5616" y="548680"/>
            <a:ext cx="57070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ИГРА :»Веселые художники </a:t>
            </a:r>
            <a:r>
              <a:rPr lang="ru-RU" dirty="0" smtClean="0"/>
              <a:t>«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383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фото детей\DSCN050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27280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90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539552" y="731520"/>
            <a:ext cx="7848872" cy="4353664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 charset="0"/>
              </a:rPr>
              <a:t> </a:t>
            </a:r>
            <a:r>
              <a:rPr lang="ru-RU" sz="2000" dirty="0" smtClean="0">
                <a:latin typeface="Arial" charset="0"/>
              </a:rPr>
              <a:t>           ИГРА с элементами конструирования. :</a:t>
            </a:r>
          </a:p>
          <a:p>
            <a:r>
              <a:rPr lang="ru-RU" sz="2000" dirty="0">
                <a:latin typeface="Arial" charset="0"/>
              </a:rPr>
              <a:t> </a:t>
            </a:r>
            <a:r>
              <a:rPr lang="ru-RU" sz="2000" dirty="0" smtClean="0">
                <a:latin typeface="Arial" charset="0"/>
              </a:rPr>
              <a:t>                       « Фруктовые забавы ».</a:t>
            </a:r>
          </a:p>
          <a:p>
            <a:r>
              <a:rPr lang="ru-RU" sz="2000" dirty="0" smtClean="0">
                <a:latin typeface="Arial" charset="0"/>
              </a:rPr>
              <a:t>Чтобы поменьше болеть и поскорее вырасти ,нужно как можно больше есть овощей и фруктов.</a:t>
            </a:r>
          </a:p>
          <a:p>
            <a:r>
              <a:rPr lang="ru-RU" sz="2000" dirty="0" smtClean="0">
                <a:latin typeface="Arial" charset="0"/>
              </a:rPr>
              <a:t>Иногда нужен какой-то новый оригинальный взгляд на самые обычные яблоки ,апельсины и бананы. Как вы смотрите если устроить фруктовые забавы.</a:t>
            </a:r>
          </a:p>
          <a:p>
            <a:r>
              <a:rPr lang="ru-RU" sz="2000" dirty="0" smtClean="0">
                <a:latin typeface="Arial" charset="0"/>
              </a:rPr>
              <a:t>Материал: разные фрукты зубочистки ,маленький ножик. С помощью которого можно делать ушки , глазки и другие части тела.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8752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7101408"/>
            <a:ext cx="6440503" cy="1440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7" descr="DSCN076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76475"/>
            <a:ext cx="914400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979613" y="154286"/>
            <a:ext cx="3608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dirty="0"/>
              <a:t>БАНАНОВЫЙ  ЖИРАФ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16013" y="981075"/>
            <a:ext cx="6076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1800" dirty="0"/>
              <a:t>1.</a:t>
            </a:r>
            <a:r>
              <a:rPr lang="ru-RU" sz="1800" dirty="0"/>
              <a:t> </a:t>
            </a:r>
            <a:r>
              <a:rPr lang="ru-RU" sz="2000" dirty="0"/>
              <a:t>Приготовьте фрукты , ножик, зубочистки.</a:t>
            </a:r>
          </a:p>
        </p:txBody>
      </p:sp>
    </p:spTree>
    <p:extLst>
      <p:ext uri="{BB962C8B-B14F-4D97-AF65-F5344CB8AC3E}">
        <p14:creationId xmlns:p14="http://schemas.microsoft.com/office/powerpoint/2010/main" val="377945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DSCN077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696" y="2127559"/>
            <a:ext cx="9144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23850" y="466725"/>
            <a:ext cx="86645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dirty="0"/>
              <a:t>2. Отрежьте острый кончик банана для «головы »    </a:t>
            </a:r>
          </a:p>
          <a:p>
            <a:pPr eaLnBrk="1" hangingPunct="1"/>
            <a:r>
              <a:rPr lang="ru-RU" dirty="0"/>
              <a:t>                        жирафа.</a:t>
            </a:r>
          </a:p>
        </p:txBody>
      </p:sp>
    </p:spTree>
    <p:extLst>
      <p:ext uri="{BB962C8B-B14F-4D97-AF65-F5344CB8AC3E}">
        <p14:creationId xmlns:p14="http://schemas.microsoft.com/office/powerpoint/2010/main" val="318617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DSCN077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4355976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DSCN077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3521" y="1844824"/>
            <a:ext cx="4320479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67544" y="609599"/>
            <a:ext cx="80629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2000" dirty="0"/>
              <a:t>3. Прикрепите «голову » зубочистками к банановой «шее»</a:t>
            </a:r>
          </a:p>
          <a:p>
            <a:pPr eaLnBrk="1" hangingPunct="1"/>
            <a:r>
              <a:rPr lang="ru-RU" sz="2000" dirty="0"/>
              <a:t>На шпажки оденьте по виноградине -получатся « рожки»</a:t>
            </a:r>
          </a:p>
        </p:txBody>
      </p:sp>
    </p:spTree>
    <p:extLst>
      <p:ext uri="{BB962C8B-B14F-4D97-AF65-F5344CB8AC3E}">
        <p14:creationId xmlns:p14="http://schemas.microsoft.com/office/powerpoint/2010/main" val="100652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7379916" cy="542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19113" y="466725"/>
            <a:ext cx="86915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2000" dirty="0"/>
              <a:t>4.Возле рожек сделайте прорези и вставьте дольки мандарина-</a:t>
            </a:r>
          </a:p>
          <a:p>
            <a:pPr eaLnBrk="1" hangingPunct="1"/>
            <a:r>
              <a:rPr lang="ru-RU" sz="2000" dirty="0"/>
              <a:t>                       получатся ушки.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1776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Развивающие игры Играем, Учимся, Творим!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171" r="-4554"/>
          <a:stretch/>
        </p:blipFill>
        <p:spPr bwMode="auto">
          <a:xfrm>
            <a:off x="0" y="-819472"/>
            <a:ext cx="9540552" cy="75334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4271551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Ум ребенка находится  на кончиках пальцев</a:t>
            </a:r>
          </a:p>
          <a:p>
            <a:r>
              <a:rPr lang="ru-RU" sz="2000" dirty="0" err="1" smtClean="0"/>
              <a:t>В.А..Сухомлинский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4298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SCN077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138" y="1557338"/>
            <a:ext cx="8723312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54038" y="332656"/>
            <a:ext cx="80375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1800" dirty="0"/>
              <a:t>5. </a:t>
            </a:r>
            <a:r>
              <a:rPr lang="ru-RU" sz="2000" dirty="0"/>
              <a:t>Глазки- виноградинки или кусочки маслин- прикрепите </a:t>
            </a:r>
          </a:p>
          <a:p>
            <a:pPr eaLnBrk="1" hangingPunct="1"/>
            <a:endParaRPr lang="ru-RU" sz="2000" dirty="0"/>
          </a:p>
          <a:p>
            <a:pPr eaLnBrk="1" hangingPunct="1"/>
            <a:r>
              <a:rPr lang="ru-RU" sz="2000" dirty="0"/>
              <a:t>                      зубочистками.</a:t>
            </a:r>
          </a:p>
        </p:txBody>
      </p:sp>
    </p:spTree>
    <p:extLst>
      <p:ext uri="{BB962C8B-B14F-4D97-AF65-F5344CB8AC3E}">
        <p14:creationId xmlns:p14="http://schemas.microsoft.com/office/powerpoint/2010/main" val="2120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00" y="1412875"/>
            <a:ext cx="8677275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06412" y="260648"/>
            <a:ext cx="80962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1800" dirty="0"/>
              <a:t>6. </a:t>
            </a:r>
            <a:r>
              <a:rPr lang="ru-RU" sz="2000" dirty="0"/>
              <a:t>Ноги сделайте из длинных деревянных шпажек ,нанизав</a:t>
            </a:r>
          </a:p>
          <a:p>
            <a:pPr eaLnBrk="1" hangingPunct="1"/>
            <a:r>
              <a:rPr lang="ru-RU" sz="2000" dirty="0"/>
              <a:t>                           на них  виноградинки.</a:t>
            </a:r>
          </a:p>
          <a:p>
            <a:pPr eaLnBrk="1" hangingPunct="1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02542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916113"/>
            <a:ext cx="7993062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187450" y="404813"/>
            <a:ext cx="69659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1800" dirty="0"/>
              <a:t>        </a:t>
            </a:r>
            <a:r>
              <a:rPr lang="ru-RU" sz="2000" dirty="0"/>
              <a:t>7.Вставьте хвостик- кусочек мандарина </a:t>
            </a:r>
          </a:p>
          <a:p>
            <a:pPr eaLnBrk="1" hangingPunct="1"/>
            <a:endParaRPr lang="ru-RU" sz="2000" dirty="0"/>
          </a:p>
          <a:p>
            <a:pPr algn="ctr" eaLnBrk="1" hangingPunct="1"/>
            <a:r>
              <a:rPr lang="ru-RU" sz="2000" dirty="0"/>
              <a:t>        8.Срежьте спиральную кожуру с  апельсина                                                 и накиньте её на шею жирафа в виде шарфа.</a:t>
            </a:r>
          </a:p>
        </p:txBody>
      </p:sp>
    </p:spTree>
    <p:extLst>
      <p:ext uri="{BB962C8B-B14F-4D97-AF65-F5344CB8AC3E}">
        <p14:creationId xmlns:p14="http://schemas.microsoft.com/office/powerpoint/2010/main" val="384140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SCN077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15" y="1484313"/>
            <a:ext cx="85248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784975" y="5589240"/>
            <a:ext cx="1404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«ЁЖИК»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0026" y="692150"/>
            <a:ext cx="69072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2800" dirty="0"/>
              <a:t>          Выставка работ детей           </a:t>
            </a:r>
          </a:p>
        </p:txBody>
      </p:sp>
    </p:spTree>
    <p:extLst>
      <p:ext uri="{BB962C8B-B14F-4D97-AF65-F5344CB8AC3E}">
        <p14:creationId xmlns:p14="http://schemas.microsoft.com/office/powerpoint/2010/main" val="255526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SCN077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6767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258888" y="-7938"/>
            <a:ext cx="65071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               «ДРУЖНАЯ СЕМЕЙКА» </a:t>
            </a:r>
          </a:p>
          <a:p>
            <a:pPr eaLnBrk="1" hangingPunct="1"/>
            <a:endParaRPr lang="ru-RU" dirty="0">
              <a:solidFill>
                <a:schemeClr val="bg2">
                  <a:lumMod val="75000"/>
                </a:schemeClr>
              </a:solidFill>
              <a:latin typeface="Arial" charset="0"/>
            </a:endParaRPr>
          </a:p>
          <a:p>
            <a:pPr eaLnBrk="1" hangingPunct="1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                 ( заяц, ёж, дельфин ) </a:t>
            </a:r>
          </a:p>
        </p:txBody>
      </p:sp>
    </p:spTree>
    <p:extLst>
      <p:ext uri="{BB962C8B-B14F-4D97-AF65-F5344CB8AC3E}">
        <p14:creationId xmlns:p14="http://schemas.microsoft.com/office/powerpoint/2010/main" val="136139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341438"/>
            <a:ext cx="80645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095375" y="1574800"/>
            <a:ext cx="2655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«Две  подружки »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95375" y="436563"/>
            <a:ext cx="5711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1800" dirty="0"/>
              <a:t>                  </a:t>
            </a:r>
            <a:r>
              <a:rPr lang="ru-RU" sz="2800" dirty="0"/>
              <a:t>Работы  с родителями</a:t>
            </a:r>
          </a:p>
        </p:txBody>
      </p:sp>
    </p:spTree>
    <p:extLst>
      <p:ext uri="{BB962C8B-B14F-4D97-AF65-F5344CB8AC3E}">
        <p14:creationId xmlns:p14="http://schemas.microsoft.com/office/powerpoint/2010/main" val="45999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SCN079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600200" y="201613"/>
            <a:ext cx="4965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3600" dirty="0">
                <a:latin typeface="Arial" charset="0"/>
              </a:rPr>
              <a:t>            « РЫБА-ШАР »</a:t>
            </a:r>
          </a:p>
        </p:txBody>
      </p:sp>
    </p:spTree>
    <p:extLst>
      <p:ext uri="{BB962C8B-B14F-4D97-AF65-F5344CB8AC3E}">
        <p14:creationId xmlns:p14="http://schemas.microsoft.com/office/powerpoint/2010/main" val="409890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144000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600200" y="134938"/>
            <a:ext cx="41290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ru-RU" dirty="0">
              <a:latin typeface="Arial" charset="0"/>
            </a:endParaRPr>
          </a:p>
          <a:p>
            <a:pPr eaLnBrk="1" hangingPunct="1"/>
            <a:r>
              <a:rPr lang="ru-RU" dirty="0">
                <a:latin typeface="Arial" charset="0"/>
              </a:rPr>
              <a:t>                     « </a:t>
            </a:r>
            <a:r>
              <a:rPr lang="ru-RU" sz="3600" dirty="0">
                <a:latin typeface="Arial" charset="0"/>
              </a:rPr>
              <a:t>КЛОУН »</a:t>
            </a:r>
          </a:p>
        </p:txBody>
      </p:sp>
    </p:spTree>
    <p:extLst>
      <p:ext uri="{BB962C8B-B14F-4D97-AF65-F5344CB8AC3E}">
        <p14:creationId xmlns:p14="http://schemas.microsoft.com/office/powerpoint/2010/main" val="155753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44000" cy="515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023938" y="130175"/>
            <a:ext cx="5857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3600" dirty="0">
                <a:latin typeface="Arial" charset="0"/>
              </a:rPr>
              <a:t>«Космический пришелец »</a:t>
            </a:r>
          </a:p>
        </p:txBody>
      </p:sp>
    </p:spTree>
    <p:extLst>
      <p:ext uri="{BB962C8B-B14F-4D97-AF65-F5344CB8AC3E}">
        <p14:creationId xmlns:p14="http://schemas.microsoft.com/office/powerpoint/2010/main" val="58491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Вывод </a:t>
            </a:r>
          </a:p>
          <a:p>
            <a:endParaRPr lang="ru-RU" dirty="0"/>
          </a:p>
          <a:p>
            <a:r>
              <a:rPr lang="ru-RU" dirty="0"/>
              <a:t>         Развитие кисти руки и </a:t>
            </a:r>
            <a:r>
              <a:rPr lang="ru-RU" dirty="0" smtClean="0"/>
              <a:t>координации </a:t>
            </a:r>
            <a:r>
              <a:rPr lang="ru-RU" dirty="0"/>
              <a:t>движений пальцев рук – задача комплексная, охватывающая многие сферы деятельности детей. Она является одним из аспектов проблемы обеспечения полноценного развития в дошкольном детстве. И поскольку общее моторное отставание наблюдается у большинства современных детей</a:t>
            </a:r>
            <a:r>
              <a:rPr lang="ru-RU" dirty="0" smtClean="0"/>
              <a:t>, </a:t>
            </a:r>
            <a:r>
              <a:rPr lang="ru-RU" dirty="0"/>
              <a:t>слабую руку дошкольника нужно и необходимо развивать. Игры и специальные упражнения активизируют моторику рук, улучшают подвижность пальцев, развивают их силу и гибкость. Вырабатывается их ловкость, умение управлять своими движениями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21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92972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               </a:t>
            </a:r>
            <a:r>
              <a:rPr lang="ru-RU" sz="3000" dirty="0" smtClean="0">
                <a:solidFill>
                  <a:srgbClr val="FF0000"/>
                </a:solidFill>
              </a:rPr>
              <a:t>АКТУАЛЬНОСТЬ</a:t>
            </a:r>
          </a:p>
          <a:p>
            <a:pPr algn="just"/>
            <a:r>
              <a:rPr lang="ru-RU" sz="2600" dirty="0" smtClean="0"/>
              <a:t>Наряду с общим физическим развитием к детям дошкольного возраста предъявляется особенное требование: высокий уровень развития мелкой моторики рук.</a:t>
            </a:r>
          </a:p>
          <a:p>
            <a:pPr algn="just"/>
            <a:r>
              <a:rPr lang="ru-RU" sz="2600" dirty="0" smtClean="0"/>
              <a:t>Уровень развития мелкой моторики –один из показателей интеллектуальной готовности к школе , именно в этой области дошкольники испытывают серьезные трудности.</a:t>
            </a:r>
          </a:p>
          <a:p>
            <a:pPr algn="just"/>
            <a:r>
              <a:rPr lang="ru-RU" sz="2600" dirty="0" smtClean="0"/>
              <a:t>Поэтому работу по развитию мелкой моторики необходимо начинать задолго до поступления в школу, а именно с самого раннего возраста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2882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b1fbe4272192648cef10ee2f12d5ed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38" y="996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971550" y="2651125"/>
            <a:ext cx="6480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ru-RU" sz="2800" dirty="0">
                <a:solidFill>
                  <a:srgbClr val="FF3300"/>
                </a:solidFill>
              </a:rPr>
              <a:t>       </a:t>
            </a:r>
            <a:r>
              <a:rPr lang="ru-RU" sz="3600" dirty="0">
                <a:solidFill>
                  <a:srgbClr val="FF33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1730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505792"/>
          </a:xfrm>
        </p:spPr>
        <p:txBody>
          <a:bodyPr/>
          <a:lstStyle/>
          <a:p>
            <a:r>
              <a:rPr lang="ru-RU" sz="3600" dirty="0" smtClean="0"/>
              <a:t>              ЦЕЛЬ: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Развитие мелкой моторики у детей дошкольного возраста через использование развивающих игр.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F:\рисунки\i (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645024"/>
            <a:ext cx="4248472" cy="294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03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764704"/>
            <a:ext cx="6400800" cy="4785712"/>
          </a:xfrm>
        </p:spPr>
        <p:txBody>
          <a:bodyPr>
            <a:normAutofit/>
          </a:bodyPr>
          <a:lstStyle/>
          <a:p>
            <a:pPr lvl="2"/>
            <a:r>
              <a:rPr lang="ru-RU" sz="2800" dirty="0" smtClean="0">
                <a:solidFill>
                  <a:schemeClr val="accent6"/>
                </a:solidFill>
              </a:rPr>
              <a:t>Задачи  для детей :</a:t>
            </a:r>
          </a:p>
          <a:p>
            <a:r>
              <a:rPr lang="ru-RU" dirty="0" smtClean="0"/>
              <a:t>* Стимулировать зрительное и слуховое восприятие.</a:t>
            </a:r>
          </a:p>
          <a:p>
            <a:r>
              <a:rPr lang="ru-RU" dirty="0" smtClean="0"/>
              <a:t>Обогащать словарный запас;</a:t>
            </a:r>
          </a:p>
          <a:p>
            <a:r>
              <a:rPr lang="ru-RU" dirty="0" smtClean="0"/>
              <a:t>Тренировать тонкие движения  пальцев рук:</a:t>
            </a:r>
          </a:p>
          <a:p>
            <a:r>
              <a:rPr lang="ru-RU" dirty="0" smtClean="0"/>
              <a:t>Способствовать развитию творческих способностей;</a:t>
            </a:r>
          </a:p>
          <a:p>
            <a:r>
              <a:rPr lang="ru-RU" dirty="0" smtClean="0"/>
              <a:t>Развивать память , речь;</a:t>
            </a:r>
          </a:p>
          <a:p>
            <a:r>
              <a:rPr lang="ru-RU" dirty="0" smtClean="0"/>
              <a:t>Формировать координацию движений пальцев и рук;</a:t>
            </a:r>
          </a:p>
          <a:p>
            <a:r>
              <a:rPr lang="ru-RU" dirty="0" smtClean="0"/>
              <a:t>Развивать навыки ручной умелости.</a:t>
            </a:r>
            <a:endParaRPr lang="ru-RU" dirty="0"/>
          </a:p>
        </p:txBody>
      </p:sp>
      <p:pic>
        <p:nvPicPr>
          <p:cNvPr id="4" name="Picture 2" descr="http://image.slidesharecdn.com/3-140820030658-phpapp02/95/-5-638.jpg?cb=140852207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91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404664"/>
            <a:ext cx="6400800" cy="5433784"/>
          </a:xfrm>
        </p:spPr>
        <p:txBody>
          <a:bodyPr>
            <a:normAutofit/>
          </a:bodyPr>
          <a:lstStyle/>
          <a:p>
            <a:r>
              <a:rPr lang="ru-RU" dirty="0" smtClean="0"/>
              <a:t>Игра-ведущая деятельность в дошкольном возрасте. В.А .Сухомлинский говорил :»Без игры нет и  не может быть полноценного  умственного развития. Игра- это огромное светлое окно, через которое в духовный мир ребенка является живительным потоком представлений и понятий . Игра-это искра, зажигающая огонёк пытливости».</a:t>
            </a:r>
          </a:p>
          <a:p>
            <a:endParaRPr lang="ru-RU" dirty="0" smtClean="0"/>
          </a:p>
          <a:p>
            <a:r>
              <a:rPr lang="ru-RU" dirty="0" smtClean="0"/>
              <a:t>Игры являются очень важной </a:t>
            </a:r>
            <a:r>
              <a:rPr lang="ru-RU" sz="2000" dirty="0" smtClean="0"/>
              <a:t>частью в формирования мелкой моторики. Очень важно подобрать правильный игровой материал, чтобы </a:t>
            </a:r>
            <a:r>
              <a:rPr lang="ru-RU" dirty="0" smtClean="0"/>
              <a:t>увлечь ребенка.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622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SCN04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411538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DSCN042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3392" y="1268760"/>
            <a:ext cx="3673599" cy="2754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DSCN04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0643" y="4149080"/>
            <a:ext cx="3672408" cy="25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3568" y="476672"/>
            <a:ext cx="6673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ИГРЫ С ШНУРОВКОЙ, МОЗАЙКОЙ.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7677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SCN039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3024187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SCN04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1918" y="1412776"/>
            <a:ext cx="3096269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DSCN04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149080"/>
            <a:ext cx="2995985" cy="237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DSCN04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1" y="3998615"/>
            <a:ext cx="3066106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1560" y="404664"/>
            <a:ext cx="74190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ИГРЫ  С КОНСТРУКТОРОМ, ГЕОМЕТРИЧЕСКИМИ ФИГУРАМИ,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                   ПИРАМИДКАМИ.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49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SCN04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429123"/>
            <a:ext cx="3312367" cy="255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DSCN04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388843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74775" y="256878"/>
            <a:ext cx="5761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ИГРЫ НА РАЗВИТИЕ ТАКТИЛЬНЫХ ОЩУЩЕНИЙ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31579" y="1115214"/>
            <a:ext cx="3605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Рисование пальцем по муке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27214" y="1315269"/>
            <a:ext cx="26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335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300</TotalTime>
  <Words>502</Words>
  <Application>Microsoft Office PowerPoint</Application>
  <PresentationFormat>Экран (4:3)</PresentationFormat>
  <Paragraphs>73</Paragraphs>
  <Slides>30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Воздушный поток</vt:lpstr>
      <vt:lpstr>Игра как средство развития мелкой моторики у детей дошкольного возраста.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как средство развития мелкой моторики у детей дошкольного возраста.</dc:title>
  <dc:creator>User</dc:creator>
  <cp:lastModifiedBy>User</cp:lastModifiedBy>
  <cp:revision>33</cp:revision>
  <dcterms:created xsi:type="dcterms:W3CDTF">2015-03-21T09:02:45Z</dcterms:created>
  <dcterms:modified xsi:type="dcterms:W3CDTF">2015-04-06T19:10:16Z</dcterms:modified>
</cp:coreProperties>
</file>