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1" r:id="rId11"/>
    <p:sldId id="262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>
        <p:scale>
          <a:sx n="70" d="100"/>
          <a:sy n="70" d="100"/>
        </p:scale>
        <p:origin x="-763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8331C9-530F-49D9-B7B8-DE25AE0F247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81A80D-89FF-4896-BDA7-BEB27765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1C9-530F-49D9-B7B8-DE25AE0F247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A80D-89FF-4896-BDA7-BEB27765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1C9-530F-49D9-B7B8-DE25AE0F247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A80D-89FF-4896-BDA7-BEB27765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8331C9-530F-49D9-B7B8-DE25AE0F247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81A80D-89FF-4896-BDA7-BEB27765A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8331C9-530F-49D9-B7B8-DE25AE0F247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81A80D-89FF-4896-BDA7-BEB27765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1C9-530F-49D9-B7B8-DE25AE0F247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A80D-89FF-4896-BDA7-BEB27765A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1C9-530F-49D9-B7B8-DE25AE0F247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A80D-89FF-4896-BDA7-BEB27765A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8331C9-530F-49D9-B7B8-DE25AE0F247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81A80D-89FF-4896-BDA7-BEB27765A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31C9-530F-49D9-B7B8-DE25AE0F247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1A80D-89FF-4896-BDA7-BEB27765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8331C9-530F-49D9-B7B8-DE25AE0F247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81A80D-89FF-4896-BDA7-BEB27765A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8331C9-530F-49D9-B7B8-DE25AE0F247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81A80D-89FF-4896-BDA7-BEB27765A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8331C9-530F-49D9-B7B8-DE25AE0F2479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81A80D-89FF-4896-BDA7-BEB27765A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4432" cy="167295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dirty="0" smtClean="0"/>
              <a:t>Выполнила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0" dirty="0" smtClean="0"/>
              <a:t>                              Гайдук   Елена</a:t>
            </a:r>
          </a:p>
          <a:p>
            <a:r>
              <a:rPr lang="ru-RU" sz="2800" b="0" dirty="0" smtClean="0"/>
              <a:t>                               Анатольевна </a:t>
            </a:r>
            <a:endParaRPr lang="ru-RU" sz="2800" b="0" dirty="0"/>
          </a:p>
        </p:txBody>
      </p:sp>
      <p:pic>
        <p:nvPicPr>
          <p:cNvPr id="1026" name="Picture 2" descr="C:\Users\Andhey\Desktop\радуга\101534385_ljudi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4359027" cy="2896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23728" y="3284984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1">
                    <a:lumMod val="75000"/>
                  </a:schemeClr>
                </a:solidFill>
              </a:rPr>
              <a:t>Комплексная программа «Радуга»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dhey\Desktop\1666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204787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24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Голубой цвет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7884368" cy="25202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u="sng" dirty="0" smtClean="0"/>
              <a:t>Занятия музыкальным и пластическим искусством </a:t>
            </a:r>
          </a:p>
          <a:p>
            <a:pPr>
              <a:buNone/>
            </a:pPr>
            <a:r>
              <a:rPr lang="ru-RU" dirty="0" smtClean="0"/>
              <a:t>       Позволяют развивать эстетическое переживание, формируют интерес к музыке, развивают музыкально-сенсорные способ-</a:t>
            </a:r>
            <a:br>
              <a:rPr lang="ru-RU" dirty="0" smtClean="0"/>
            </a:br>
            <a:r>
              <a:rPr lang="ru-RU" dirty="0" err="1" smtClean="0"/>
              <a:t>ности</a:t>
            </a:r>
            <a:r>
              <a:rPr lang="ru-RU" dirty="0" smtClean="0"/>
              <a:t>, способность двигаться в такт, пространственную координацию.</a:t>
            </a:r>
            <a:endParaRPr lang="ru-RU" dirty="0"/>
          </a:p>
        </p:txBody>
      </p:sp>
      <p:pic>
        <p:nvPicPr>
          <p:cNvPr id="8196" name="Picture 4" descr="C:\Users\Andhey\Desktop\0_21385_8b5fd219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201868"/>
            <a:ext cx="4536504" cy="365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dhey\Desktop\1666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48680"/>
            <a:ext cx="2520280" cy="422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724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Синий цвет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6804248" cy="3096344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Занятия по развитию речи </a:t>
            </a:r>
            <a:br>
              <a:rPr lang="ru-RU" u="sng" dirty="0" smtClean="0"/>
            </a:br>
            <a:r>
              <a:rPr lang="ru-RU" u="sng" dirty="0" smtClean="0"/>
              <a:t>и ознакомлению с окружающим</a:t>
            </a:r>
          </a:p>
          <a:p>
            <a:pPr>
              <a:buNone/>
            </a:pPr>
            <a:r>
              <a:rPr lang="ru-RU" dirty="0" smtClean="0"/>
              <a:t>       Обучение родному и иностранному языку происходит через ознакомление с произведениями народного творчества, художественной литературы.</a:t>
            </a:r>
            <a:endParaRPr lang="ru-RU" dirty="0"/>
          </a:p>
        </p:txBody>
      </p:sp>
      <p:pic>
        <p:nvPicPr>
          <p:cNvPr id="9219" name="Picture 3" descr="C:\Users\Andhey\Desktop\lec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429000"/>
            <a:ext cx="4824536" cy="321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ndhey\Desktop\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252936" cy="3806156"/>
          </a:xfrm>
          <a:prstGeom prst="rect">
            <a:avLst/>
          </a:prstGeom>
          <a:noFill/>
        </p:spPr>
      </p:pic>
      <p:pic>
        <p:nvPicPr>
          <p:cNvPr id="10242" name="Picture 2" descr="C:\Users\Andhey\Desktop\82216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961891"/>
            <a:ext cx="4285060" cy="289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8092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Фиолетовый цвет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80528" y="620688"/>
            <a:ext cx="7467600" cy="36724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u="sng" dirty="0" smtClean="0"/>
              <a:t>Математика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  Обучение математики происходит в атмосфере доброжелательности, поддержке ребёнка даже, если он совершил ошибку. Поощряется стремление высказать свое мнение. Дети не только познают математику, но и осваивают навыки учебной деятельности: определяют задачу и направление поисков, оценивают результаты.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80528" y="0"/>
            <a:ext cx="8964488" cy="2924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Программа ориентирована на общечеловеческие, гуманистические ценности, предусматривает наполнение работы определённым содержанием с учетом региональных особенностей. В первую очередь это касается физического развития, здоровья дошкольников, а также их приобщение к национальной культуре.</a:t>
            </a:r>
            <a:endParaRPr lang="ru-RU" dirty="0"/>
          </a:p>
        </p:txBody>
      </p:sp>
      <p:pic>
        <p:nvPicPr>
          <p:cNvPr id="11266" name="Picture 2" descr="C:\Users\Andhey\Desktop\радуга\emblema_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89054"/>
            <a:ext cx="4752528" cy="439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70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C:\Users\Andhey\Desktop\Сделаю_сам+ч1-650x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3415835" cy="255924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5245224"/>
            <a:ext cx="7596336" cy="16127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По всем видам деятельности дошкольников предусмотрены комплекты пособий для детей различных возрастных групп и рекомендации для воспитателей.</a:t>
            </a:r>
            <a:endParaRPr lang="ru-RU" dirty="0"/>
          </a:p>
        </p:txBody>
      </p:sp>
      <p:pic>
        <p:nvPicPr>
          <p:cNvPr id="12290" name="Picture 2" descr="C:\Users\Andhey\Desktop\736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1728192" cy="2309541"/>
          </a:xfrm>
          <a:prstGeom prst="rect">
            <a:avLst/>
          </a:prstGeom>
          <a:noFill/>
        </p:spPr>
      </p:pic>
      <p:pic>
        <p:nvPicPr>
          <p:cNvPr id="12291" name="Picture 3" descr="C:\Users\Andhey\Desktop\B19059679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708920"/>
            <a:ext cx="1905000" cy="2524126"/>
          </a:xfrm>
          <a:prstGeom prst="rect">
            <a:avLst/>
          </a:prstGeom>
          <a:noFill/>
        </p:spPr>
      </p:pic>
      <p:pic>
        <p:nvPicPr>
          <p:cNvPr id="12292" name="Picture 4" descr="C:\Users\Andhey\Desktop\Attachment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88640"/>
            <a:ext cx="1728192" cy="2302562"/>
          </a:xfrm>
          <a:prstGeom prst="rect">
            <a:avLst/>
          </a:prstGeom>
          <a:noFill/>
        </p:spPr>
      </p:pic>
      <p:pic>
        <p:nvPicPr>
          <p:cNvPr id="12293" name="Picture 5" descr="C:\Users\Andhey\Desktop\5569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88641"/>
            <a:ext cx="1828800" cy="2376264"/>
          </a:xfrm>
          <a:prstGeom prst="rect">
            <a:avLst/>
          </a:prstGeom>
          <a:noFill/>
        </p:spPr>
      </p:pic>
      <p:pic>
        <p:nvPicPr>
          <p:cNvPr id="12294" name="Picture 6" descr="C:\Users\Andhey\Desktop\Attachme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645438"/>
            <a:ext cx="1800200" cy="24016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ndhey\Desktop\радуга\In-House-Dayc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08105"/>
            <a:ext cx="4422452" cy="3149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7467600" cy="47525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Программа «Радуга является современной интегрированной программой, реализующий деятельный подход к развитию ребенка и культурологический подход к отбору содержания образования. </a:t>
            </a:r>
          </a:p>
          <a:p>
            <a:pPr>
              <a:buNone/>
            </a:pPr>
            <a:r>
              <a:rPr lang="ru-RU" dirty="0" smtClean="0"/>
              <a:t>         «Радуга» соответствует принципу развивающего образования: сочетает принципы научной обоснованности и практической применимости; соответствует критерию полноты, позволяя решать поставленные задачи и достигать поставленных целей на разумном минимальном необходимом материале, не допуская перегруженности детей; обеспечивает единство воспитательных и обучающих целей и задач образования дошкольников и строится с учетом принципа интеграции образовательных областей.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ndhey\Desktop\радуг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1"/>
            <a:ext cx="8280920" cy="337296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88640"/>
            <a:ext cx="8136904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«Радуга» является единственной программой для дошкольных образовательных учреждений, прошедшая полную экспериментальную проверку в 10 регионах России в течении 6 лет и независимую экспертизу комиссии Министерства образования РФ, по итогам которой, программа была рекомендована  к массовому внедрению.</a:t>
            </a:r>
            <a:endParaRPr lang="ru-RU" dirty="0"/>
          </a:p>
        </p:txBody>
      </p:sp>
      <p:pic>
        <p:nvPicPr>
          <p:cNvPr id="14340" name="Picture 4" descr="C:\Users\Andhey\Desktop\1279514831_depositphotos_3354262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363356"/>
            <a:ext cx="3384376" cy="217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C:\Users\Andhey\Desktop\радуга\974393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33364"/>
            <a:ext cx="8640960" cy="572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04856" cy="134076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49817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</a:rPr>
              <a:t>Комплексная программа «Радуга»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разработана авторским коллективом лаборатории Института общего образования МО РФ под руководством профессора Т.Н. Дороновой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82881260_large_2011_05_04_horoshee_nastroenie_v_nashih_rukah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772816"/>
            <a:ext cx="8640960" cy="508518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hey\Desktop\rainbow-cart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941168"/>
            <a:ext cx="2887277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012974"/>
          </a:xfrm>
        </p:spPr>
        <p:txBody>
          <a:bodyPr/>
          <a:lstStyle/>
          <a:p>
            <a:pPr algn="ctr"/>
            <a:r>
              <a:rPr lang="ru-RU" dirty="0" smtClean="0"/>
              <a:t>Программа «Радуга»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Программа «Радуга» </a:t>
            </a:r>
            <a:r>
              <a:rPr lang="ru-RU" dirty="0" smtClean="0"/>
              <a:t>- общеобразовательная программа дошкольного образования нового поколения, предназначенная для работы с  детьми от 2 до 7 лет.</a:t>
            </a:r>
          </a:p>
          <a:p>
            <a:pPr>
              <a:buNone/>
            </a:pPr>
            <a:r>
              <a:rPr lang="ru-RU" dirty="0" smtClean="0"/>
              <a:t> Направлена на:</a:t>
            </a:r>
          </a:p>
          <a:p>
            <a:r>
              <a:rPr lang="ru-RU" dirty="0" smtClean="0"/>
              <a:t>развитие физических, интеллектуальных и личностных качеств ребенка, обеспечивающих социальную успешность;</a:t>
            </a:r>
          </a:p>
          <a:p>
            <a:r>
              <a:rPr lang="ru-RU" dirty="0" smtClean="0"/>
              <a:t>сохранение  и укрепление здоровья;</a:t>
            </a:r>
          </a:p>
          <a:p>
            <a:r>
              <a:rPr lang="ru-RU" dirty="0" smtClean="0"/>
              <a:t>подготовку к учебной деятельности. 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467600" cy="724942"/>
          </a:xfrm>
        </p:spPr>
        <p:txBody>
          <a:bodyPr/>
          <a:lstStyle/>
          <a:p>
            <a:pPr algn="ctr"/>
            <a:r>
              <a:rPr lang="ru-RU" dirty="0" smtClean="0"/>
              <a:t>Сущность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836712"/>
            <a:ext cx="7560840" cy="554461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программы:</a:t>
            </a:r>
            <a:r>
              <a:rPr lang="ru-RU" dirty="0" smtClean="0"/>
              <a:t> сформировать такие качества личности как воспитанность, самостоятельность, целеустремлённость, умение поставить перед собой задачу и добиться её решения</a:t>
            </a:r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r>
              <a:rPr lang="ru-RU" dirty="0" smtClean="0"/>
              <a:t>Обеспечить ребёнку возможность радостно и содержательно прожить дошкольные годы;</a:t>
            </a:r>
          </a:p>
          <a:p>
            <a:r>
              <a:rPr lang="ru-RU" dirty="0" smtClean="0"/>
              <a:t>Обеспечить охрану и укрепления его здоровья (как физического, так и психического);</a:t>
            </a:r>
          </a:p>
          <a:p>
            <a:r>
              <a:rPr lang="ru-RU" dirty="0" smtClean="0"/>
              <a:t>Способствовать всестороннему и своевременному психическому развитию;</a:t>
            </a:r>
          </a:p>
          <a:p>
            <a:r>
              <a:rPr lang="ru-RU" dirty="0" smtClean="0"/>
              <a:t>Формировать активное и бережно-уважительное отношение к окружающему миру;</a:t>
            </a:r>
          </a:p>
          <a:p>
            <a:r>
              <a:rPr lang="ru-RU" dirty="0" smtClean="0"/>
              <a:t>Приобщать к основным сферам человеческой культуры.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237626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Содержание программы соответствует, как в настоящей радуге, семи различным видам деятельности детей и занятий, в процессе которых происходит воспитание и развитие ребенка.</a:t>
            </a:r>
            <a:endParaRPr lang="ru-RU" dirty="0"/>
          </a:p>
        </p:txBody>
      </p:sp>
      <p:pic>
        <p:nvPicPr>
          <p:cNvPr id="3074" name="Picture 2" descr="C:\Users\Andhey\Desktop\6a6d0d8f3a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04867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ndhey\Desktop\52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92696"/>
            <a:ext cx="2160240" cy="380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724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Красный цвет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6480720" cy="29523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  <a:r>
              <a:rPr lang="ru-RU" u="sng" dirty="0" smtClean="0"/>
              <a:t>Физическая культура </a:t>
            </a:r>
            <a:br>
              <a:rPr lang="ru-RU" u="sng" dirty="0" smtClean="0"/>
            </a:br>
            <a:r>
              <a:rPr lang="ru-RU" dirty="0" smtClean="0"/>
              <a:t>    На занятиях формируются привычки к охране своего здоровья, навыки и элементы самоконтроля во время движений, вырабатываются навыки правильного поведения в ситуациях, угрожающих жизни и здоровью и предупреждения их.</a:t>
            </a:r>
            <a:endParaRPr lang="ru-RU" dirty="0"/>
          </a:p>
        </p:txBody>
      </p:sp>
      <p:pic>
        <p:nvPicPr>
          <p:cNvPr id="4099" name="Picture 3" descr="C:\Users\Andhey\Desktop\1298683807_1111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01265"/>
            <a:ext cx="2448272" cy="325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dhey\Desktop\1347625807_1003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24744"/>
            <a:ext cx="3222551" cy="3222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6529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Оранжевый цвет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6120680" cy="345638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u="sng" dirty="0" smtClean="0"/>
              <a:t>Игра</a:t>
            </a:r>
          </a:p>
          <a:p>
            <a:pPr>
              <a:buNone/>
            </a:pPr>
            <a:r>
              <a:rPr lang="ru-RU" dirty="0" smtClean="0"/>
              <a:t>        Позволяет обеспечить психологический комфорт, создать атмосферу эмоционального тепла, защищенности, снять излишнюю заорганизованность и невротизацию детей. Она позволяет возникнуть чувству симпатии и интереса к партнеру по игре.</a:t>
            </a:r>
          </a:p>
        </p:txBody>
      </p:sp>
      <p:pic>
        <p:nvPicPr>
          <p:cNvPr id="5123" name="Picture 3" descr="C:\Users\Andhey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83366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ndhey\Desktop\shar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908720"/>
            <a:ext cx="2088983" cy="353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3178696" cy="79695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Желтый цвет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u="sng" dirty="0" smtClean="0"/>
              <a:t>Изобразительная деятельность и ручной труд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Происходит через знакомство детей с образцами народного и декоративно-прикладного искусства. Детей учат рисовать карандашами и красками, лепке на основе знакомства с народной пластикой.</a:t>
            </a:r>
            <a:endParaRPr lang="ru-RU" dirty="0"/>
          </a:p>
        </p:txBody>
      </p:sp>
      <p:pic>
        <p:nvPicPr>
          <p:cNvPr id="6148" name="Picture 4" descr="C:\Users\Andhey\Desktop\6fa5df36b16c83e7fcb93bca9f5e2c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695" y="3212977"/>
            <a:ext cx="5467537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ndhey\Desktop\81835069-15-254-thick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620688"/>
            <a:ext cx="2474366" cy="3777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724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Зелёный цвет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7467600" cy="3024336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Конструирование</a:t>
            </a:r>
          </a:p>
          <a:p>
            <a:pPr>
              <a:buNone/>
            </a:pPr>
            <a:r>
              <a:rPr lang="ru-RU" dirty="0" smtClean="0"/>
              <a:t>        Дает возможность развить воображение фантазию и умственно воспитать малыша; дети учатся строить из строительных материалов, развивают конструктивные предпосылки, приобщаются к процессу творчества в конструировании.</a:t>
            </a:r>
          </a:p>
          <a:p>
            <a:endParaRPr lang="ru-RU" dirty="0"/>
          </a:p>
        </p:txBody>
      </p:sp>
      <p:pic>
        <p:nvPicPr>
          <p:cNvPr id="7172" name="Picture 4" descr="C:\Users\Andhey\Desktop\184125_404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5886" y="3645025"/>
            <a:ext cx="477604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427</TotalTime>
  <Words>511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                            Выполнила</vt:lpstr>
      <vt:lpstr>       Комплексная программа «Радуга» разработана авторским коллективом лаборатории Института общего образования МО РФ под руководством профессора Т.Н. Дороновой</vt:lpstr>
      <vt:lpstr>Программа «Радуга»</vt:lpstr>
      <vt:lpstr>Сущность программы</vt:lpstr>
      <vt:lpstr>Слайд 5</vt:lpstr>
      <vt:lpstr>Красный цвет</vt:lpstr>
      <vt:lpstr>Оранжевый цвет</vt:lpstr>
      <vt:lpstr>Желтый цвет</vt:lpstr>
      <vt:lpstr>Зелёный цвет</vt:lpstr>
      <vt:lpstr>Голубой цвет</vt:lpstr>
      <vt:lpstr>Синий цвет</vt:lpstr>
      <vt:lpstr>Фиолетовый цвет</vt:lpstr>
      <vt:lpstr>Слайд 13</vt:lpstr>
      <vt:lpstr>Слайд 14</vt:lpstr>
      <vt:lpstr>Слайд 15</vt:lpstr>
      <vt:lpstr>Слайд 16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Andhey</dc:creator>
  <cp:lastModifiedBy>Пользователь</cp:lastModifiedBy>
  <cp:revision>48</cp:revision>
  <dcterms:created xsi:type="dcterms:W3CDTF">2014-05-14T17:04:42Z</dcterms:created>
  <dcterms:modified xsi:type="dcterms:W3CDTF">2015-04-06T20:44:52Z</dcterms:modified>
</cp:coreProperties>
</file>