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DE77E23-99FE-4C1A-B113-59EB93A5E89B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CB6D678-5021-4B6F-9F70-D7C9ABB13B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81128"/>
            <a:ext cx="5012042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 группы раннего возраста: </a:t>
            </a:r>
            <a:r>
              <a:rPr lang="ru-RU" dirty="0" err="1" smtClean="0"/>
              <a:t>Кекина</a:t>
            </a:r>
            <a:r>
              <a:rPr lang="ru-RU" dirty="0" smtClean="0"/>
              <a:t> Надежда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400600" cy="35329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 2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петродворцового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 игра малышам?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632848" cy="4666530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>
                <a:ea typeface="+mn-ea"/>
                <a:cs typeface="+mn-cs"/>
              </a:rPr>
              <a:t>«</a:t>
            </a:r>
            <a:r>
              <a:rPr lang="ru-RU" sz="2800" dirty="0">
                <a:ea typeface="+mn-ea"/>
                <a:cs typeface="+mn-cs"/>
              </a:rPr>
              <a:t>В человеке имеются различные стремления и задатки, и назначение каждого – развить свои задатки по мере возможности</a:t>
            </a:r>
            <a:r>
              <a:rPr lang="ru-RU" sz="2800" dirty="0" smtClean="0">
                <a:ea typeface="+mn-ea"/>
                <a:cs typeface="+mn-cs"/>
              </a:rPr>
              <a:t>.»</a:t>
            </a:r>
            <a:br>
              <a:rPr lang="ru-RU" sz="2800" dirty="0" smtClean="0">
                <a:ea typeface="+mn-ea"/>
                <a:cs typeface="+mn-cs"/>
              </a:rPr>
            </a:br>
            <a:r>
              <a:rPr lang="ru-RU" sz="2800" dirty="0" smtClean="0">
                <a:ea typeface="+mn-ea"/>
                <a:cs typeface="+mn-cs"/>
              </a:rPr>
              <a:t> (</a:t>
            </a:r>
            <a:r>
              <a:rPr lang="ru-RU" sz="2800" dirty="0" err="1" smtClean="0">
                <a:ea typeface="+mn-ea"/>
                <a:cs typeface="+mn-cs"/>
              </a:rPr>
              <a:t>И.Фихте</a:t>
            </a:r>
            <a:r>
              <a:rPr lang="ru-RU" sz="2800" dirty="0" smtClean="0">
                <a:ea typeface="+mn-ea"/>
                <a:cs typeface="+mn-cs"/>
              </a:rPr>
              <a:t>)</a:t>
            </a:r>
            <a:br>
              <a:rPr lang="ru-RU" sz="2800" dirty="0" smtClean="0">
                <a:ea typeface="+mn-ea"/>
                <a:cs typeface="+mn-cs"/>
              </a:rPr>
            </a:br>
            <a:r>
              <a:rPr lang="ru-RU" sz="2000" dirty="0">
                <a:ea typeface="+mn-ea"/>
                <a:cs typeface="+mn-cs"/>
              </a:rPr>
              <a:t/>
            </a:r>
            <a:br>
              <a:rPr lang="ru-RU" sz="2000" dirty="0">
                <a:ea typeface="+mn-ea"/>
                <a:cs typeface="+mn-cs"/>
              </a:rPr>
            </a:br>
            <a:r>
              <a:rPr lang="ru-RU" sz="2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r>
              <a:rPr lang="ru-RU" sz="2800" dirty="0">
                <a:ea typeface="+mn-ea"/>
                <a:cs typeface="+mn-cs"/>
              </a:rPr>
              <a:t>Детство – страна удивительная. Именно в детстве человек обладает </a:t>
            </a:r>
            <a:r>
              <a:rPr lang="ru-RU" sz="2800">
                <a:ea typeface="+mn-ea"/>
                <a:cs typeface="+mn-cs"/>
              </a:rPr>
              <a:t>наибольшей </a:t>
            </a:r>
            <a:r>
              <a:rPr lang="ru-RU" sz="2800" smtClean="0">
                <a:ea typeface="+mn-ea"/>
                <a:cs typeface="+mn-cs"/>
              </a:rPr>
              <a:t>восприимчивостью.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28803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Ч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ем младше ребенок, тем сильнее его желание двигаться, хватать все руками, переставлять, а значит исследовать. Если ребенок трогает, какой либо предмет, то мышцы и кожа рук в это время «учат» глаза и мозг видеть, осязать, различать, запоминать. «Направленное исследование» предметов приводит к развитию игровой деятельности (что будет если?...).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Двигательное и сенсорное развитие составляет фундамент умственного развития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ребенка.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8" name="Picture 4" descr="F:\2014-2015 у.г\от мамы\DSCN5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71" y="2997310"/>
            <a:ext cx="3190612" cy="2393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ОНТЕССОРИ\DSCN5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4152"/>
            <a:ext cx="3275856" cy="2457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МОНТЕССОРИ\RSCN5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0223"/>
            <a:ext cx="3240360" cy="243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27363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effectLst/>
                <a:latin typeface="Times New Roman"/>
                <a:ea typeface="Calibri"/>
              </a:rPr>
              <a:t>Развивающие игры – игры творческие. Занятия дети делают «самостоятельно». Дайте возможность думать и делать всё самому и отыскивать ошибки тоже.  Постепенно ребёнок начинает справляться со всё более и более трудными заданиями, т</a:t>
            </a:r>
            <a:r>
              <a:rPr lang="ru-RU" sz="2400" dirty="0" smtClean="0">
                <a:latin typeface="Times New Roman"/>
                <a:ea typeface="Calibri"/>
              </a:rPr>
              <a:t>о есть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у него развиваются творческие способности. Для малышей  (1,5 -3 лет) необходимо оживлять игру сказкой или рассказом, давать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2400" dirty="0" smtClean="0">
                <a:latin typeface="Times New Roman"/>
                <a:ea typeface="Calibri"/>
              </a:rPr>
              <a:t>названия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»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(вместе с малышом) узорам, моделям, рисункам, фигуркам.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МОНТЕССОРИ\DSCN5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4742"/>
            <a:ext cx="3532163" cy="2649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ОНТЕССОРИ\DSCN5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70548"/>
            <a:ext cx="3244096" cy="24333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МОНТЕССОРИ\DSCN6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451"/>
            <a:ext cx="3548322" cy="2661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Важно развивать у детей желание играть вместе, способствовать развитию их речевого общения со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сверстниками.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МОНТЕССОРИ\DSCN5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8266"/>
            <a:ext cx="4680034" cy="3510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97</TotalTime>
  <Words>196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 ГБДОУ детский сад № 2  петродворцового района  Санкт-Петербурга     Для чего нужна  игра малышам?</vt:lpstr>
      <vt:lpstr>«В человеке имеются различные стремления и задатки, и назначение каждого – развить свои задатки по мере возможности.»  (И.Фихте)   Детство – страна удивительная. Именно в детстве человек обладает наибольшей восприимчивостью.</vt:lpstr>
      <vt:lpstr>Чем младше ребенок, тем сильнее его желание двигаться, хватать все руками, переставлять, а значит исследовать. Если ребенок трогает, какой либо предмет, то мышцы и кожа рук в это время «учат» глаза и мозг видеть, осязать, различать, запоминать. «Направленное исследование» предметов приводит к развитию игровой деятельности (что будет если?...). Двигательное и сенсорное развитие составляет фундамент умственного развития ребенка.</vt:lpstr>
      <vt:lpstr>Развивающие игры – игры творческие. Занятия дети делают «самостоятельно». Дайте возможность думать и делать всё самому и отыскивать ошибки тоже.  Постепенно ребёнок начинает справляться со всё более и более трудными заданиями, то есть у него развиваются творческие способности. Для малышей  (1,5 -3 лет) необходимо оживлять игру сказкой или рассказом, давать «названия» (вместе с малышом) узорам, моделям, рисункам, фигуркам.</vt:lpstr>
      <vt:lpstr>Важно развивать у детей желание играть вместе, способствовать развитию их речевого общения со сверстниками.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полезна игра для малышей</dc:title>
  <dc:creator>Валера</dc:creator>
  <cp:lastModifiedBy>Валера</cp:lastModifiedBy>
  <cp:revision>10</cp:revision>
  <dcterms:created xsi:type="dcterms:W3CDTF">2015-03-27T12:00:18Z</dcterms:created>
  <dcterms:modified xsi:type="dcterms:W3CDTF">2015-04-05T16:57:13Z</dcterms:modified>
</cp:coreProperties>
</file>