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7" r:id="rId9"/>
    <p:sldId id="264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F4F12-07CF-4C1A-9B0F-9DEF71527B5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2584-95EE-464F-A785-5B9C0F803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AD0F-D1C1-4AA0-B4C9-21340987AB52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6E3F-199F-48BC-88DE-7EDD00267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DB18-CCA3-4C9D-B17E-E99ED302BBCC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DA64-2C9B-43B5-811C-E6EA5183A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4;&#1080;&#1093;&#1072;&#1080;&#1083;\Desktop\11_-_Lesson_67_-_No_71%20(mp3cut.ru)%20(1)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4;&#1080;&#1093;&#1072;&#1080;&#1083;\Desktop\&#1092;&#1080;&#1079;&#1084;&#1080;&#1085;&#1091;&#1090;&#1082;&#1072;%20Head%20and%20shoulders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</a:t>
            </a:r>
            <a:endParaRPr lang="ru-RU" sz="8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uchudoma.ru/files/vocab/ver3clot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72560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Make up sentences.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1. </a:t>
            </a:r>
            <a:r>
              <a:rPr lang="en-US" sz="4000" b="1" dirty="0" smtClean="0"/>
              <a:t>Does Mike play football?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2. </a:t>
            </a:r>
            <a:r>
              <a:rPr lang="en-US" sz="4000" b="1" dirty="0" smtClean="0"/>
              <a:t>My friend can not swim.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3. </a:t>
            </a:r>
            <a:r>
              <a:rPr lang="en-US" sz="4000" b="1" dirty="0" smtClean="0"/>
              <a:t>Why is his cat funny?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4. </a:t>
            </a:r>
            <a:r>
              <a:rPr lang="en-US" sz="4000" b="1" dirty="0" smtClean="0"/>
              <a:t>Do you play hockey</a:t>
            </a:r>
            <a:r>
              <a:rPr lang="en-US" sz="4000" b="1" dirty="0" smtClean="0"/>
              <a:t>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5. </a:t>
            </a:r>
            <a:r>
              <a:rPr lang="en-US" sz="4000" b="1" dirty="0" smtClean="0"/>
              <a:t>Billy doesn’t </a:t>
            </a:r>
            <a:r>
              <a:rPr lang="en-US" sz="4000" b="1" dirty="0" smtClean="0"/>
              <a:t>like </a:t>
            </a:r>
            <a:r>
              <a:rPr lang="en-US" sz="4000" b="1" dirty="0" smtClean="0"/>
              <a:t>to wear jeans</a:t>
            </a:r>
            <a:r>
              <a:rPr lang="en-US" sz="4000" b="1" dirty="0" smtClean="0"/>
              <a:t>.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</a:t>
            </a:r>
            <a:r>
              <a:rPr lang="ru-RU" sz="4800" b="1" dirty="0" smtClean="0"/>
              <a:t> </a:t>
            </a:r>
            <a:r>
              <a:rPr lang="en-US" sz="4800" b="1" dirty="0" smtClean="0"/>
              <a:t>a</a:t>
            </a:r>
            <a:r>
              <a:rPr lang="ru-RU" sz="4800" b="1" dirty="0" smtClean="0"/>
              <a:t> </a:t>
            </a:r>
            <a:r>
              <a:rPr lang="en-US" sz="4800" b="1" dirty="0" smtClean="0"/>
              <a:t>s</a:t>
            </a:r>
            <a:r>
              <a:rPr lang="ru-RU" sz="4800" b="1" dirty="0" smtClean="0"/>
              <a:t> </a:t>
            </a:r>
            <a:r>
              <a:rPr lang="en-US" sz="4800" b="1" dirty="0" smtClean="0"/>
              <a:t>t</a:t>
            </a:r>
            <a:r>
              <a:rPr lang="ru-RU" sz="4800" b="1" dirty="0" smtClean="0"/>
              <a:t> </a:t>
            </a:r>
            <a:r>
              <a:rPr lang="en-US" sz="4800" b="1" dirty="0" smtClean="0"/>
              <a:t>e</a:t>
            </a:r>
            <a:r>
              <a:rPr lang="ru-RU" sz="4800" b="1" dirty="0" smtClean="0"/>
              <a:t> </a:t>
            </a:r>
            <a:r>
              <a:rPr lang="en-US" sz="4800" b="1" dirty="0" smtClean="0"/>
              <a:t>s </a:t>
            </a:r>
            <a:r>
              <a:rPr lang="ru-RU" sz="4800" b="1" dirty="0" smtClean="0"/>
              <a:t>    </a:t>
            </a:r>
            <a:r>
              <a:rPr lang="en-US" sz="4800" b="1" dirty="0" smtClean="0"/>
              <a:t>d</a:t>
            </a:r>
            <a:r>
              <a:rPr lang="ru-RU" sz="4800" b="1" dirty="0" smtClean="0"/>
              <a:t> </a:t>
            </a:r>
            <a:r>
              <a:rPr lang="en-US" sz="4800" b="1" dirty="0" err="1" smtClean="0"/>
              <a:t>i</a:t>
            </a:r>
            <a:r>
              <a:rPr lang="ru-RU" sz="4800" b="1" dirty="0" smtClean="0"/>
              <a:t> </a:t>
            </a:r>
            <a:r>
              <a:rPr lang="en-US" sz="4800" b="1" dirty="0" smtClean="0"/>
              <a:t>f</a:t>
            </a:r>
            <a:r>
              <a:rPr lang="ru-RU" sz="4800" b="1" dirty="0" smtClean="0"/>
              <a:t> </a:t>
            </a:r>
            <a:r>
              <a:rPr lang="en-US" sz="4800" b="1" dirty="0" smtClean="0"/>
              <a:t>f</a:t>
            </a:r>
            <a:r>
              <a:rPr lang="ru-RU" sz="4800" b="1" dirty="0" smtClean="0"/>
              <a:t> </a:t>
            </a:r>
            <a:r>
              <a:rPr lang="en-US" sz="4800" b="1" dirty="0" smtClean="0"/>
              <a:t>e</a:t>
            </a:r>
            <a:r>
              <a:rPr lang="ru-RU" sz="4800" b="1" dirty="0" smtClean="0"/>
              <a:t> </a:t>
            </a:r>
            <a:r>
              <a:rPr lang="en-US" sz="4800" b="1" dirty="0" smtClean="0"/>
              <a:t>r</a:t>
            </a:r>
            <a:endParaRPr lang="ru-RU" sz="4800" b="1" dirty="0"/>
          </a:p>
        </p:txBody>
      </p:sp>
      <p:pic>
        <p:nvPicPr>
          <p:cNvPr id="1026" name="Picture 2" descr="C:\Users\михаил\Desktop\21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786874" cy="521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11_-_Lesson_67_-_No_71 (mp3cut.ru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5" name="11_-_Lesson_67_-_No_71 (mp3cut.ru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михаил\Desktop\09700152990c51ed2fbd04d5695f4ee8_65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85728"/>
            <a:ext cx="685804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ил\Desktop\thank-yo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143932" cy="545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Fill in the missing words.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143405"/>
          </a:xfrm>
        </p:spPr>
        <p:txBody>
          <a:bodyPr/>
          <a:lstStyle/>
          <a:p>
            <a:r>
              <a:rPr lang="en-US" sz="4000" b="1" dirty="0" smtClean="0"/>
              <a:t>1. This skirt ... beautiful. </a:t>
            </a:r>
            <a:endParaRPr lang="ru-RU" sz="4000" b="1" dirty="0" smtClean="0"/>
          </a:p>
          <a:p>
            <a:r>
              <a:rPr lang="en-US" sz="4000" b="1" dirty="0" smtClean="0"/>
              <a:t>2. His new shoes ... very nice.</a:t>
            </a:r>
            <a:endParaRPr lang="ru-RU" sz="4000" b="1" dirty="0" smtClean="0"/>
          </a:p>
          <a:p>
            <a:r>
              <a:rPr lang="en-US" sz="4000" b="1" dirty="0" smtClean="0"/>
              <a:t>3. My old jacket ... black.</a:t>
            </a:r>
            <a:endParaRPr lang="ru-RU" sz="4000" b="1" dirty="0" smtClean="0"/>
          </a:p>
          <a:p>
            <a:r>
              <a:rPr lang="en-US" sz="4000" b="1" dirty="0" smtClean="0"/>
              <a:t>4. I ... wearing my new hat.</a:t>
            </a:r>
            <a:endParaRPr lang="ru-RU" sz="4000" b="1" dirty="0" smtClean="0"/>
          </a:p>
          <a:p>
            <a:r>
              <a:rPr lang="en-US" sz="4000" b="1" dirty="0" smtClean="0"/>
              <a:t>5. Her jeans ... blue.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1. This skirt </a:t>
            </a:r>
            <a:r>
              <a:rPr lang="en-US" sz="4400" b="1" dirty="0" smtClean="0">
                <a:solidFill>
                  <a:srgbClr val="FF0000"/>
                </a:solidFill>
              </a:rPr>
              <a:t>is</a:t>
            </a:r>
            <a:r>
              <a:rPr lang="en-US" sz="4400" b="1" dirty="0" smtClean="0"/>
              <a:t> beautiful. </a:t>
            </a:r>
            <a:endParaRPr lang="ru-RU" sz="4400" b="1" dirty="0" smtClean="0"/>
          </a:p>
          <a:p>
            <a:r>
              <a:rPr lang="en-US" sz="4400" b="1" dirty="0" smtClean="0"/>
              <a:t>2. His new shoes </a:t>
            </a:r>
            <a:r>
              <a:rPr lang="en-US" sz="4400" b="1" dirty="0" smtClean="0">
                <a:solidFill>
                  <a:srgbClr val="FF0000"/>
                </a:solidFill>
              </a:rPr>
              <a:t>are</a:t>
            </a:r>
            <a:r>
              <a:rPr lang="en-US" sz="4400" b="1" dirty="0" smtClean="0"/>
              <a:t> very nice.</a:t>
            </a:r>
            <a:endParaRPr lang="ru-RU" sz="4400" b="1" dirty="0" smtClean="0"/>
          </a:p>
          <a:p>
            <a:r>
              <a:rPr lang="en-US" sz="4400" b="1" dirty="0" smtClean="0"/>
              <a:t>3. My old jacket </a:t>
            </a:r>
            <a:r>
              <a:rPr lang="en-US" sz="4400" b="1" dirty="0" smtClean="0">
                <a:solidFill>
                  <a:srgbClr val="FF0000"/>
                </a:solidFill>
              </a:rPr>
              <a:t>is</a:t>
            </a:r>
            <a:r>
              <a:rPr lang="en-US" sz="4400" b="1" dirty="0" smtClean="0"/>
              <a:t> black.</a:t>
            </a:r>
            <a:endParaRPr lang="ru-RU" sz="4400" b="1" dirty="0" smtClean="0"/>
          </a:p>
          <a:p>
            <a:r>
              <a:rPr lang="en-US" sz="4400" b="1" dirty="0" smtClean="0"/>
              <a:t>4. I </a:t>
            </a:r>
            <a:r>
              <a:rPr lang="en-US" sz="4400" b="1" dirty="0" smtClean="0">
                <a:solidFill>
                  <a:srgbClr val="FF0000"/>
                </a:solidFill>
              </a:rPr>
              <a:t>am</a:t>
            </a:r>
            <a:r>
              <a:rPr lang="en-US" sz="4400" b="1" dirty="0" smtClean="0"/>
              <a:t> wearing my new hat.</a:t>
            </a:r>
            <a:endParaRPr lang="ru-RU" sz="4400" b="1" dirty="0" smtClean="0"/>
          </a:p>
          <a:p>
            <a:r>
              <a:rPr lang="en-US" sz="4400" b="1" dirty="0" smtClean="0"/>
              <a:t>5. Her jeans </a:t>
            </a:r>
            <a:r>
              <a:rPr lang="en-US" sz="4400" b="1" dirty="0" smtClean="0">
                <a:solidFill>
                  <a:srgbClr val="FF0000"/>
                </a:solidFill>
              </a:rPr>
              <a:t>are</a:t>
            </a:r>
            <a:r>
              <a:rPr lang="en-US" sz="4400" b="1" dirty="0" smtClean="0"/>
              <a:t> blue.</a:t>
            </a:r>
            <a:endParaRPr lang="ru-RU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21442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AT  THE   SHOP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3352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esktop\картинка для уро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855271" cy="545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23574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Ask questions for more information. Begin them with the words given in brackets.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00306"/>
            <a:ext cx="8786874" cy="4000528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1. My </a:t>
            </a:r>
            <a:r>
              <a:rPr lang="en-US" sz="3600" b="1" dirty="0" smtClean="0"/>
              <a:t>mother will wear her pink blouse. (When</a:t>
            </a:r>
            <a:r>
              <a:rPr lang="en-US" sz="3600" b="1" dirty="0" smtClean="0"/>
              <a:t>)</a:t>
            </a:r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2. The boys went to the Zoo. (Where)</a:t>
            </a:r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3. My friend lives in Omsk. (Who)</a:t>
            </a:r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4. Tom will buy a new jacket. </a:t>
            </a:r>
            <a:r>
              <a:rPr lang="ru-RU" sz="3600" b="1" dirty="0" smtClean="0"/>
              <a:t>(</a:t>
            </a:r>
            <a:r>
              <a:rPr lang="en-US" sz="3600" b="1" dirty="0" smtClean="0"/>
              <a:t>What</a:t>
            </a:r>
            <a:r>
              <a:rPr lang="ru-RU" sz="3600" b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Ask questions for more information. Begin them with the words given in brackets.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911609"/>
          </a:xfrm>
        </p:spPr>
        <p:txBody>
          <a:bodyPr/>
          <a:lstStyle/>
          <a:p>
            <a:pPr marL="514350" indent="-514350">
              <a:buNone/>
            </a:pPr>
            <a:r>
              <a:rPr lang="en-US" sz="4000" b="1" dirty="0" smtClean="0"/>
              <a:t>1. When </a:t>
            </a:r>
            <a:r>
              <a:rPr lang="en-US" sz="4000" b="1" dirty="0" smtClean="0"/>
              <a:t>will m</a:t>
            </a:r>
            <a:r>
              <a:rPr lang="en-US" sz="4000" b="1" dirty="0" smtClean="0"/>
              <a:t>y </a:t>
            </a:r>
            <a:r>
              <a:rPr lang="en-US" sz="4000" b="1" dirty="0" smtClean="0"/>
              <a:t>mother </a:t>
            </a:r>
            <a:r>
              <a:rPr lang="en-US" sz="4000" b="1" dirty="0" smtClean="0"/>
              <a:t>wear </a:t>
            </a:r>
            <a:r>
              <a:rPr lang="en-US" sz="4000" b="1" dirty="0" smtClean="0"/>
              <a:t>her pink </a:t>
            </a:r>
            <a:r>
              <a:rPr lang="en-US" sz="4000" b="1" dirty="0" smtClean="0"/>
              <a:t>blouse? 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2. </a:t>
            </a:r>
            <a:r>
              <a:rPr lang="en-US" sz="4000" b="1" dirty="0" smtClean="0"/>
              <a:t>Where did the boys go? 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3. </a:t>
            </a:r>
            <a:r>
              <a:rPr lang="en-US" sz="4000" b="1" dirty="0" smtClean="0"/>
              <a:t>Who lives </a:t>
            </a:r>
            <a:r>
              <a:rPr lang="en-US" sz="4000" b="1" dirty="0" smtClean="0"/>
              <a:t>in </a:t>
            </a:r>
            <a:r>
              <a:rPr lang="en-US" sz="4000" b="1" dirty="0" smtClean="0"/>
              <a:t>Omsk?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4. </a:t>
            </a:r>
            <a:r>
              <a:rPr lang="en-US" sz="4000" b="1" dirty="0" smtClean="0"/>
              <a:t>What will Tom buy?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are you going to do?</a:t>
            </a:r>
            <a:endParaRPr lang="ru-RU" sz="5400" b="1" dirty="0"/>
          </a:p>
        </p:txBody>
      </p:sp>
      <p:pic>
        <p:nvPicPr>
          <p:cNvPr id="2051" name="Picture 3" descr="C:\Users\михаил\Desktop\DSC099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0112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физминутка Head and shoulde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8501123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Make up sentences.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1. Mike</a:t>
            </a:r>
            <a:r>
              <a:rPr lang="en-US" sz="4000" b="1" dirty="0" smtClean="0"/>
              <a:t>, does, football, play?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2. Not</a:t>
            </a:r>
            <a:r>
              <a:rPr lang="en-US" sz="4000" b="1" dirty="0" smtClean="0"/>
              <a:t>, swim, friend, my, can.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3. Funny</a:t>
            </a:r>
            <a:r>
              <a:rPr lang="en-US" sz="4000" b="1" dirty="0" smtClean="0"/>
              <a:t>, is, his, cat, why?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4. Play</a:t>
            </a:r>
            <a:r>
              <a:rPr lang="en-US" sz="4000" b="1" dirty="0" smtClean="0"/>
              <a:t>, do, you, hockey?</a:t>
            </a:r>
            <a:endParaRPr lang="ru-RU" sz="4000" b="1" dirty="0" smtClean="0"/>
          </a:p>
          <a:p>
            <a:pPr>
              <a:buNone/>
            </a:pPr>
            <a:r>
              <a:rPr lang="en-US" sz="4000" b="1" dirty="0" smtClean="0"/>
              <a:t>5. Billy</a:t>
            </a:r>
            <a:r>
              <a:rPr lang="en-US" sz="4000" b="1" dirty="0" smtClean="0"/>
              <a:t>, to, wear, doesn’t, like, jeans.</a:t>
            </a:r>
            <a:endParaRPr 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319</Words>
  <Application>Microsoft Office PowerPoint</Application>
  <PresentationFormat>Экран (4:3)</PresentationFormat>
  <Paragraphs>37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CLOTHES</vt:lpstr>
      <vt:lpstr> Fill in the missing words. </vt:lpstr>
      <vt:lpstr>Слайд 3</vt:lpstr>
      <vt:lpstr>AT  THE   SHOP</vt:lpstr>
      <vt:lpstr>Ask questions for more information. Begin them with the words given in brackets. </vt:lpstr>
      <vt:lpstr>Ask questions for more information. Begin them with the words given in brackets.</vt:lpstr>
      <vt:lpstr>What are you going to do?</vt:lpstr>
      <vt:lpstr>Слайд 8</vt:lpstr>
      <vt:lpstr>Make up sentences. </vt:lpstr>
      <vt:lpstr>Make up sentences. </vt:lpstr>
      <vt:lpstr>T a s t e s     d i f f e r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CLOTHES</dc:title>
  <dc:creator>михаил леоненков</dc:creator>
  <cp:lastModifiedBy>михаил леоненков</cp:lastModifiedBy>
  <cp:revision>44</cp:revision>
  <dcterms:created xsi:type="dcterms:W3CDTF">2015-03-26T11:38:02Z</dcterms:created>
  <dcterms:modified xsi:type="dcterms:W3CDTF">2015-04-05T15:55:37Z</dcterms:modified>
</cp:coreProperties>
</file>