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FEC01DF8-7DF9-4FA0-920B-A87DB0E78638}" type="datetimeFigureOut">
              <a:rPr lang="ru-RU" smtClean="0"/>
              <a:t>08.04.2015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1441534-5EE9-4239-B2F5-06916ADB1DF6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01DF8-7DF9-4FA0-920B-A87DB0E78638}" type="datetimeFigureOut">
              <a:rPr lang="ru-RU" smtClean="0"/>
              <a:t>08.04.2015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41534-5EE9-4239-B2F5-06916ADB1D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01DF8-7DF9-4FA0-920B-A87DB0E78638}" type="datetimeFigureOut">
              <a:rPr lang="ru-RU" smtClean="0"/>
              <a:t>08.04.2015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41534-5EE9-4239-B2F5-06916ADB1D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01DF8-7DF9-4FA0-920B-A87DB0E78638}" type="datetimeFigureOut">
              <a:rPr lang="ru-RU" smtClean="0"/>
              <a:t>08.04.2015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41534-5EE9-4239-B2F5-06916ADB1D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01DF8-7DF9-4FA0-920B-A87DB0E78638}" type="datetimeFigureOut">
              <a:rPr lang="ru-RU" smtClean="0"/>
              <a:t>08.04.2015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41534-5EE9-4239-B2F5-06916ADB1D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01DF8-7DF9-4FA0-920B-A87DB0E78638}" type="datetimeFigureOut">
              <a:rPr lang="ru-RU" smtClean="0"/>
              <a:t>08.04.2015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41534-5EE9-4239-B2F5-06916ADB1DF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01DF8-7DF9-4FA0-920B-A87DB0E78638}" type="datetimeFigureOut">
              <a:rPr lang="ru-RU" smtClean="0"/>
              <a:t>08.04.2015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41534-5EE9-4239-B2F5-06916ADB1D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01DF8-7DF9-4FA0-920B-A87DB0E78638}" type="datetimeFigureOut">
              <a:rPr lang="ru-RU" smtClean="0"/>
              <a:t>08.04.2015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41534-5EE9-4239-B2F5-06916ADB1D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01DF8-7DF9-4FA0-920B-A87DB0E78638}" type="datetimeFigureOut">
              <a:rPr lang="ru-RU" smtClean="0"/>
              <a:t>08.04.2015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41534-5EE9-4239-B2F5-06916ADB1D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01DF8-7DF9-4FA0-920B-A87DB0E78638}" type="datetimeFigureOut">
              <a:rPr lang="ru-RU" smtClean="0"/>
              <a:t>08.04.2015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41534-5EE9-4239-B2F5-06916ADB1DF6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01DF8-7DF9-4FA0-920B-A87DB0E78638}" type="datetimeFigureOut">
              <a:rPr lang="ru-RU" smtClean="0"/>
              <a:t>08.04.2015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41534-5EE9-4239-B2F5-06916ADB1D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FEC01DF8-7DF9-4FA0-920B-A87DB0E78638}" type="datetimeFigureOut">
              <a:rPr lang="ru-RU" smtClean="0"/>
              <a:t>08.04.2015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11441534-5EE9-4239-B2F5-06916ADB1DF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Сказка о лесном художнике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B050"/>
                </a:solidFill>
              </a:rPr>
              <a:t>Иван Иванович Шишкин</a:t>
            </a:r>
            <a:endParaRPr lang="ru-RU" sz="3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579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7584" y="980728"/>
            <a:ext cx="3888432" cy="5472608"/>
          </a:xfrm>
        </p:spPr>
        <p:txBody>
          <a:bodyPr>
            <a:normAutofit/>
          </a:bodyPr>
          <a:lstStyle/>
          <a:p>
            <a:r>
              <a:rPr lang="ru-RU" dirty="0" smtClean="0"/>
              <a:t>Портрет И. Шишкина 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600" dirty="0" smtClean="0">
                <a:solidFill>
                  <a:schemeClr val="tx1"/>
                </a:solidFill>
              </a:rPr>
              <a:t>Много художников жило в России, а мало кто был так  знаменит , как Шишкин. Больше всего на свете он любил изображать  леса, реки, деревья… Всё вместе это называется  «пейзаж» Любил он , чтобы всё было красивое, сильное, здоровое. Он и сам был такой-широкоплечий, с кудрявыми</a:t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>волосами и бородой, с большими сильными руками. Кажется, ему этими руками только бы топор или молот держать. А он как возьмёт карандашик-его и не видно в толстых пальцах-да как станет листочки, корешки да веточки</a:t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> вырисовывать- глаз не оторвёшь.</a:t>
            </a: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Елена\Documents\ш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700808"/>
            <a:ext cx="3363444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9951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764704"/>
            <a:ext cx="5256584" cy="4104456"/>
          </a:xfrm>
        </p:spPr>
        <p:txBody>
          <a:bodyPr>
            <a:normAutofit/>
          </a:bodyPr>
          <a:lstStyle/>
          <a:p>
            <a:r>
              <a:rPr lang="ru-RU" dirty="0" smtClean="0"/>
              <a:t>Берёзовая роща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2200" dirty="0" smtClean="0">
                <a:solidFill>
                  <a:schemeClr val="tx1"/>
                </a:solidFill>
              </a:rPr>
              <a:t>Шумят на его картинах сосновые рощи,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smtClean="0">
                <a:solidFill>
                  <a:schemeClr val="tx1"/>
                </a:solidFill>
              </a:rPr>
              <a:t>волнуется золотая рожь, шелестят листвой  могучие дубы.</a:t>
            </a:r>
            <a:br>
              <a:rPr lang="ru-RU" sz="2200" dirty="0" smtClean="0">
                <a:solidFill>
                  <a:schemeClr val="tx1"/>
                </a:solidFill>
              </a:rPr>
            </a:br>
            <a:r>
              <a:rPr lang="ru-RU" sz="2200" dirty="0" smtClean="0">
                <a:solidFill>
                  <a:schemeClr val="tx1"/>
                </a:solidFill>
              </a:rPr>
              <a:t> Кто ни посмотрит- залюбуется.</a:t>
            </a:r>
            <a:br>
              <a:rPr lang="ru-RU" sz="2200" dirty="0" smtClean="0">
                <a:solidFill>
                  <a:schemeClr val="tx1"/>
                </a:solidFill>
              </a:rPr>
            </a:br>
            <a:r>
              <a:rPr lang="ru-RU" sz="2200" dirty="0" smtClean="0">
                <a:solidFill>
                  <a:schemeClr val="tx1"/>
                </a:solidFill>
              </a:rPr>
              <a:t>Широка , просторна, нарядна, </a:t>
            </a:r>
            <a:br>
              <a:rPr lang="ru-RU" sz="2200" dirty="0" smtClean="0">
                <a:solidFill>
                  <a:schemeClr val="tx1"/>
                </a:solidFill>
              </a:rPr>
            </a:br>
            <a:r>
              <a:rPr lang="ru-RU" sz="2200" dirty="0" smtClean="0">
                <a:solidFill>
                  <a:schemeClr val="tx1"/>
                </a:solidFill>
              </a:rPr>
              <a:t>богата наша земля. </a:t>
            </a:r>
            <a:br>
              <a:rPr lang="ru-RU" sz="2200" dirty="0" smtClean="0">
                <a:solidFill>
                  <a:schemeClr val="tx1"/>
                </a:solidFill>
              </a:rPr>
            </a:br>
            <a:r>
              <a:rPr lang="ru-RU" sz="2200" dirty="0" smtClean="0">
                <a:solidFill>
                  <a:schemeClr val="tx1"/>
                </a:solidFill>
              </a:rPr>
              <a:t>Живи, да радуйся!</a:t>
            </a:r>
            <a:r>
              <a:rPr lang="ru-RU" sz="1200" dirty="0" smtClean="0"/>
              <a:t/>
            </a:r>
            <a:br>
              <a:rPr lang="ru-RU" sz="1200" dirty="0" smtClean="0"/>
            </a:br>
            <a:endParaRPr lang="ru-RU" dirty="0"/>
          </a:p>
        </p:txBody>
      </p:sp>
      <p:pic>
        <p:nvPicPr>
          <p:cNvPr id="2050" name="Picture 2" descr="C:\Users\Елена\Documents\ш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268760"/>
            <a:ext cx="3312368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9685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43490" y="404664"/>
            <a:ext cx="4104574" cy="5616624"/>
          </a:xfrm>
        </p:spPr>
        <p:txBody>
          <a:bodyPr>
            <a:normAutofit/>
          </a:bodyPr>
          <a:lstStyle/>
          <a:p>
            <a:r>
              <a:rPr lang="ru-RU" dirty="0" smtClean="0"/>
              <a:t>Полдень. В окрестностях Москвы</a:t>
            </a:r>
            <a:br>
              <a:rPr lang="ru-RU" dirty="0" smtClean="0"/>
            </a:br>
            <a:r>
              <a:rPr lang="ru-RU" sz="1800" dirty="0" smtClean="0">
                <a:solidFill>
                  <a:schemeClr val="tx1"/>
                </a:solidFill>
              </a:rPr>
              <a:t>Вот пошёл однажды Шишкин в лес посмотреть , как всегда, на всякие маленькие и  большие чудеса: на деревья-великаны, цветы да разных лесных обитателей. То мухомор уж больно красивый нарисует, то ствол еловый, весь мхом заросший, то травку какую-нибудь кудрявую углядит и сейчас же на карандаш.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Елена\Documents\ш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556792"/>
            <a:ext cx="3384376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8107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43490" y="476672"/>
            <a:ext cx="7024744" cy="792088"/>
          </a:xfrm>
        </p:spPr>
        <p:txBody>
          <a:bodyPr/>
          <a:lstStyle/>
          <a:p>
            <a:r>
              <a:rPr lang="ru-RU" dirty="0" smtClean="0"/>
              <a:t>Рожь</a:t>
            </a:r>
            <a:endParaRPr lang="ru-RU" dirty="0"/>
          </a:p>
        </p:txBody>
      </p:sp>
      <p:pic>
        <p:nvPicPr>
          <p:cNvPr id="2050" name="Picture 2" descr="C:\Users\Елена\Documents\ш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96752"/>
            <a:ext cx="7704855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089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908720"/>
            <a:ext cx="2664296" cy="56886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Утро в сосновом лесу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>
                <a:solidFill>
                  <a:schemeClr val="tx1"/>
                </a:solidFill>
              </a:rPr>
              <a:t>Шёл-шёл , и не заметил, как забрёл в глухую непролазную чащу. Вдруг видит: впереди просвет. Глянул Шишкин сквозь ветки, да и обомлел! Кувыркаются на полянке, на поваленных стволах, три медвежонка. Карабкаются вверх, рычат, друг друга покусывают, а если свалятся и ударятся побольнее, то начинают жалобно пищать- ну совсем , как ребятишки.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074" name="Picture 2" descr="C:\Users\Елена\Documents\ш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484784"/>
            <a:ext cx="5400600" cy="4347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8103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3024336" cy="5688632"/>
          </a:xfrm>
        </p:spPr>
        <p:txBody>
          <a:bodyPr>
            <a:normAutofit/>
          </a:bodyPr>
          <a:lstStyle/>
          <a:p>
            <a:r>
              <a:rPr lang="ru-RU" dirty="0" smtClean="0"/>
              <a:t>Сосновый бор. Мачтовый лес в Вятской губернии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C:\Users\Елена\Documents\ш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916832"/>
            <a:ext cx="5115357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283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4176582" cy="3193424"/>
          </a:xfrm>
        </p:spPr>
        <p:txBody>
          <a:bodyPr/>
          <a:lstStyle/>
          <a:p>
            <a:r>
              <a:rPr lang="ru-RU" dirty="0" smtClean="0"/>
              <a:t>На севере диком</a:t>
            </a:r>
            <a:endParaRPr lang="ru-RU" dirty="0"/>
          </a:p>
        </p:txBody>
      </p:sp>
      <p:pic>
        <p:nvPicPr>
          <p:cNvPr id="2050" name="Picture 2" descr="C:\Users\Елена\Documents\ш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908720"/>
            <a:ext cx="3312368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0462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71</TotalTime>
  <Words>34</Words>
  <Application>Microsoft Office PowerPoint</Application>
  <PresentationFormat>Экран (4:3)</PresentationFormat>
  <Paragraphs>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Остин</vt:lpstr>
      <vt:lpstr>Сказка о лесном художнике</vt:lpstr>
      <vt:lpstr>Портрет И. Шишкина  Много художников жило в России, а мало кто был так  знаменит , как Шишкин. Больше всего на свете он любил изображать  леса, реки, деревья… Всё вместе это называется  «пейзаж» Любил он , чтобы всё было красивое, сильное, здоровое. Он и сам был такой-широкоплечий, с кудрявыми волосами и бородой, с большими сильными руками. Кажется, ему этими руками только бы топор или молот держать. А он как возьмёт карандашик-его и не видно в толстых пальцах-да как станет листочки, корешки да веточки  вырисовывать- глаз не оторвёшь.</vt:lpstr>
      <vt:lpstr>Берёзовая роща Шумят на его картинах сосновые рощи, волнуется золотая рожь, шелестят листвой  могучие дубы.  Кто ни посмотрит- залюбуется. Широка , просторна, нарядна,  богата наша земля.  Живи, да радуйся! </vt:lpstr>
      <vt:lpstr>Полдень. В окрестностях Москвы Вот пошёл однажды Шишкин в лес посмотреть , как всегда, на всякие маленькие и  большие чудеса: на деревья-великаны, цветы да разных лесных обитателей. То мухомор уж больно красивый нарисует, то ствол еловый, весь мхом заросший, то травку какую-нибудь кудрявую углядит и сейчас же на карандаш.</vt:lpstr>
      <vt:lpstr>Рожь</vt:lpstr>
      <vt:lpstr>Утро в сосновом лесу Шёл-шёл , и не заметил, как забрёл в глухую непролазную чащу. Вдруг видит: впереди просвет. Глянул Шишкин сквозь ветки, да и обомлел! Кувыркаются на полянке, на поваленных стволах, три медвежонка. Карабкаются вверх, рычат, друг друга покусывают, а если свалятся и ударятся побольнее, то начинают жалобно пищать- ну совсем , как ребятишки.</vt:lpstr>
      <vt:lpstr>Сосновый бор. Мачтовый лес в Вятской губернии </vt:lpstr>
      <vt:lpstr>На севере диком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Сказка о лесном художнике</dc:title>
  <dc:creator>Елена</dc:creator>
  <cp:lastModifiedBy>Елена</cp:lastModifiedBy>
  <cp:revision>8</cp:revision>
  <dcterms:created xsi:type="dcterms:W3CDTF">2015-04-07T07:53:01Z</dcterms:created>
  <dcterms:modified xsi:type="dcterms:W3CDTF">2015-04-08T05:33:19Z</dcterms:modified>
</cp:coreProperties>
</file>