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94" autoAdjust="0"/>
  </p:normalViewPr>
  <p:slideViewPr>
    <p:cSldViewPr>
      <p:cViewPr>
        <p:scale>
          <a:sx n="73" d="100"/>
          <a:sy n="73" d="100"/>
        </p:scale>
        <p:origin x="-996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01DE1-CFAB-4CC3-AEFC-CAD9F06446F8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0229A-FC34-4F19-A5F3-6C23E5779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6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0229A-FC34-4F19-A5F3-6C23E57798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15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8397-72FC-42DF-A005-AB818BAD2FBB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31388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6618-0B6D-4923-9F94-1D4D7494C9F7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515070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78F3-1907-4958-8C28-1C798E5366E9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776646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9F-2488-469C-B0C6-F66EDF54C3A7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25836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5D2-36B5-4A27-A245-B074A6693136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84489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6805-872D-471A-887F-A6344A98E1B8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580401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99DC-0A38-49BE-996E-198EC5EB07EC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581994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883E-CEA4-48CE-BA69-89486D2A5F73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908499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5863-99F2-4AC7-B734-194459D2DFE6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927995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A1C3-3378-4400-9F2E-6E586924099D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520705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963B-2D33-4B01-BA2A-86588E4207E1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036341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5E90-31CE-406D-AE4E-704F90655244}" type="datetime1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1266-DE91-409B-9257-337A7C12D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93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357298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2D050"/>
                </a:solidFill>
              </a:rPr>
              <a:t>10 легендарных космонавтов.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43503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357166"/>
            <a:ext cx="5990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Егоров Борис Борисович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Егоров Борис Борисович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038600" cy="5715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514" y="2928935"/>
            <a:ext cx="2874829" cy="250033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85728"/>
            <a:ext cx="581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Беляев Павел Иванович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Беляев Павел Иванович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038600" cy="5715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143248"/>
            <a:ext cx="2579750" cy="25797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242886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92D050"/>
                </a:solidFill>
                <a:latin typeface="Arial Black" pitchFamily="34" charset="0"/>
              </a:rPr>
              <a:t>Спасибо за внимание!</a:t>
            </a:r>
            <a:endParaRPr lang="ru-RU" sz="48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1807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28604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Гагарин Юрий Алексеевич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Гагарин Юрий Алекс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038600" cy="535781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071810"/>
            <a:ext cx="4357718" cy="250030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85728"/>
            <a:ext cx="6250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Титов Герман Степанович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Титов Герман Степ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4038600" cy="5715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7031">
            <a:off x="4555049" y="2983423"/>
            <a:ext cx="2579750" cy="25797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66"/>
            <a:ext cx="7659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Николаев </a:t>
            </a:r>
            <a:r>
              <a:rPr lang="ru-RU" sz="3200" b="1" dirty="0" err="1" smtClean="0">
                <a:solidFill>
                  <a:srgbClr val="92D050"/>
                </a:solidFill>
                <a:latin typeface="Arial Black" pitchFamily="34" charset="0"/>
              </a:rPr>
              <a:t>Андриян</a:t>
            </a:r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 Григорьевич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Николаев Андриян Григор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038600" cy="5715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500438"/>
            <a:ext cx="3000818" cy="2460671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14290"/>
            <a:ext cx="6449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Попович Павел Романович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Попович Павел Ром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038600" cy="5715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3214686"/>
            <a:ext cx="2628415" cy="228601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637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Быковский Валерий Федорович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Быковский Валерий Федо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048125" cy="5715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8724">
            <a:off x="4643438" y="3214686"/>
            <a:ext cx="2579750" cy="25797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Терешкова (Николаева) Валентина Владимировна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5" name="Picture 2" descr="Терешкова (Николаева) Валентина Владимировн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038600" cy="535781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56044">
            <a:off x="4286248" y="3071810"/>
            <a:ext cx="3039341" cy="2310188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66"/>
            <a:ext cx="771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Комаров Владимир Михайлович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Комаров Владимир Михайл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48125" cy="550068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6199">
            <a:off x="4303431" y="3153054"/>
            <a:ext cx="3175057" cy="2603547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1266-DE91-409B-9257-337A7C12D82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8053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latin typeface="Arial Black" pitchFamily="34" charset="0"/>
              </a:rPr>
              <a:t>Феоктистов Константин Петрович</a:t>
            </a:r>
            <a:endParaRPr lang="ru-RU" sz="3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4" name="Picture 2" descr="Феоктистов Константин Пет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048125" cy="5715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9354">
            <a:off x="4127494" y="3060405"/>
            <a:ext cx="3603255" cy="273881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d61387ee7649a5aef4441c276f3ef61fc8cf3a"/>
</p:tagLst>
</file>

<file path=ppt/theme/theme1.xml><?xml version="1.0" encoding="utf-8"?>
<a:theme xmlns:a="http://schemas.openxmlformats.org/drawingml/2006/main" name="человечество_и_космос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2C6A8D-5501-443B-B8A5-72C10D7C9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11012015_1903</Template>
  <TotalTime>35</TotalTime>
  <Words>54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человечество_и_космос_шаблон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keywords/>
  <cp:lastModifiedBy>XTreme.ws</cp:lastModifiedBy>
  <cp:revision>6</cp:revision>
  <dcterms:created xsi:type="dcterms:W3CDTF">2015-01-11T15:15:42Z</dcterms:created>
  <dcterms:modified xsi:type="dcterms:W3CDTF">2015-04-01T12:15:47Z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TC026284229991</vt:lpwstr>
  </property>
</Properties>
</file>