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A2583-47CA-465F-B3EB-E042586136FF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78A4-C0D2-4CAD-BB61-C266F56D5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13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878A4-C0D2-4CAD-BB61-C266F56D562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993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878A4-C0D2-4CAD-BB61-C266F56D562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412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878A4-C0D2-4CAD-BB61-C266F56D562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993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878A4-C0D2-4CAD-BB61-C266F56D562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412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878A4-C0D2-4CAD-BB61-C266F56D562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993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878A4-C0D2-4CAD-BB61-C266F56D562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412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878A4-C0D2-4CAD-BB61-C266F56D562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993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878A4-C0D2-4CAD-BB61-C266F56D562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412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878A4-C0D2-4CAD-BB61-C266F56D562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993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878A4-C0D2-4CAD-BB61-C266F56D562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412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878A4-C0D2-4CAD-BB61-C266F56D562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99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022.radikal.ru/1304/0b/005110753ae9.png" TargetMode="External"/><Relationship Id="rId2" Type="http://schemas.openxmlformats.org/officeDocument/2006/relationships/hyperlink" Target="http://s018.radikal.ru/i519/1304/3e/4bb97ff07cca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g-fotki.yandex.ru/get/4126/981986.29/0_833e9_d1cacb4b_ori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403648" y="3284984"/>
            <a:ext cx="7358063" cy="2736304"/>
          </a:xfrm>
        </p:spPr>
        <p:txBody>
          <a:bodyPr/>
          <a:lstStyle/>
          <a:p>
            <a:pPr lvl="0"/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+mn-ea"/>
                <a:cs typeface="Arial" charset="0"/>
              </a:rPr>
              <a:t>Познавательно-творческий проект </a:t>
            </a:r>
            <a:b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+mn-ea"/>
                <a:cs typeface="Arial" charset="0"/>
              </a:rPr>
            </a:br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+mn-ea"/>
                <a:cs typeface="Arial" charset="0"/>
              </a:rPr>
              <a:t>«Наш край-Поморье. </a:t>
            </a:r>
            <a:b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+mn-ea"/>
                <a:cs typeface="Arial" charset="0"/>
              </a:rPr>
            </a:br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+mn-ea"/>
                <a:cs typeface="Arial" charset="0"/>
              </a:rPr>
              <a:t>Животные и растения Архангельской области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+mn-ea"/>
                <a:cs typeface="Arial" charset="0"/>
              </a:rPr>
              <a:t>.»</a:t>
            </a:r>
            <a:b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+mn-ea"/>
                <a:cs typeface="Arial" charset="0"/>
              </a:rPr>
            </a:b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+mn-ea"/>
                <a:cs typeface="Arial" charset="0"/>
              </a:rPr>
              <a:t/>
            </a:r>
            <a:b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+mn-ea"/>
                <a:cs typeface="Arial" charset="0"/>
              </a:rPr>
            </a:br>
            <a:r>
              <a:rPr lang="ru-RU" sz="1600" i="1" dirty="0" smtClean="0">
                <a:solidFill>
                  <a:srgbClr val="003300"/>
                </a:solidFill>
                <a:latin typeface="Times New Roman"/>
                <a:ea typeface="+mn-ea"/>
                <a:cs typeface="Arial" charset="0"/>
              </a:rPr>
              <a:t>Авторы: Адаменко </a:t>
            </a:r>
            <a:r>
              <a:rPr lang="ru-RU" sz="1600" i="1" dirty="0">
                <a:solidFill>
                  <a:srgbClr val="003300"/>
                </a:solidFill>
                <a:latin typeface="Times New Roman"/>
                <a:ea typeface="+mn-ea"/>
                <a:cs typeface="Arial" charset="0"/>
              </a:rPr>
              <a:t>Л</a:t>
            </a:r>
            <a:r>
              <a:rPr lang="ru-RU" sz="1600" i="1" dirty="0" smtClean="0">
                <a:solidFill>
                  <a:srgbClr val="003300"/>
                </a:solidFill>
                <a:latin typeface="Times New Roman"/>
                <a:ea typeface="+mn-ea"/>
                <a:cs typeface="Arial" charset="0"/>
              </a:rPr>
              <a:t>ариса Алексеевна, Огурцова Марина </a:t>
            </a:r>
            <a:r>
              <a:rPr lang="ru-RU" sz="1600" i="1" dirty="0">
                <a:solidFill>
                  <a:srgbClr val="003300"/>
                </a:solidFill>
                <a:latin typeface="Times New Roman"/>
                <a:ea typeface="+mn-ea"/>
                <a:cs typeface="Arial" charset="0"/>
              </a:rPr>
              <a:t>А</a:t>
            </a:r>
            <a:r>
              <a:rPr lang="ru-RU" sz="1600" i="1" dirty="0" smtClean="0">
                <a:solidFill>
                  <a:srgbClr val="003300"/>
                </a:solidFill>
                <a:latin typeface="Times New Roman"/>
                <a:ea typeface="+mn-ea"/>
                <a:cs typeface="Arial" charset="0"/>
              </a:rPr>
              <a:t>лександровна</a:t>
            </a:r>
            <a:r>
              <a:rPr lang="ru-RU" sz="1600" i="1" dirty="0">
                <a:solidFill>
                  <a:srgbClr val="003300"/>
                </a:solidFill>
                <a:latin typeface="Times New Roman"/>
                <a:ea typeface="+mn-ea"/>
                <a:cs typeface="Arial" charset="0"/>
              </a:rPr>
              <a:t/>
            </a:r>
            <a:br>
              <a:rPr lang="ru-RU" sz="1600" i="1" dirty="0">
                <a:solidFill>
                  <a:srgbClr val="003300"/>
                </a:solidFill>
                <a:latin typeface="Times New Roman"/>
                <a:ea typeface="+mn-ea"/>
                <a:cs typeface="Arial" charset="0"/>
              </a:rPr>
            </a:br>
            <a:endParaRPr lang="ru-RU" b="1" i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285728"/>
            <a:ext cx="4536504" cy="1271064"/>
          </a:xfrm>
        </p:spPr>
        <p:txBody>
          <a:bodyPr rtlCol="0">
            <a:normAutofit fontScale="92500" lnSpcReduction="10000"/>
          </a:bodyPr>
          <a:lstStyle/>
          <a:p>
            <a:pPr lvl="0">
              <a:spcBef>
                <a:spcPct val="0"/>
              </a:spcBef>
            </a:pPr>
            <a:r>
              <a:rPr lang="ru-RU" sz="1800" i="1" dirty="0">
                <a:solidFill>
                  <a:srgbClr val="003300"/>
                </a:solidFill>
                <a:latin typeface="Times New Roman"/>
                <a:cs typeface="Arial" charset="0"/>
              </a:rPr>
              <a:t>МБДОУ общеразвивающего вида </a:t>
            </a:r>
          </a:p>
          <a:p>
            <a:pPr lvl="0">
              <a:spcBef>
                <a:spcPct val="0"/>
              </a:spcBef>
            </a:pPr>
            <a:r>
              <a:rPr lang="ru-RU" sz="1800" i="1" dirty="0">
                <a:solidFill>
                  <a:srgbClr val="003300"/>
                </a:solidFill>
                <a:latin typeface="Times New Roman"/>
                <a:cs typeface="Arial" charset="0"/>
              </a:rPr>
              <a:t>д/с «Солнышко»</a:t>
            </a:r>
          </a:p>
          <a:p>
            <a:pPr lvl="0">
              <a:spcBef>
                <a:spcPct val="0"/>
              </a:spcBef>
            </a:pPr>
            <a:r>
              <a:rPr lang="ru-RU" sz="1800" i="1" dirty="0">
                <a:solidFill>
                  <a:srgbClr val="003300"/>
                </a:solidFill>
                <a:latin typeface="Times New Roman"/>
                <a:cs typeface="Arial" charset="0"/>
              </a:rPr>
              <a:t> п. Савинский</a:t>
            </a:r>
          </a:p>
          <a:p>
            <a:pPr lvl="0">
              <a:spcBef>
                <a:spcPct val="0"/>
              </a:spcBef>
            </a:pPr>
            <a:r>
              <a:rPr lang="ru-RU" sz="1800" i="1" dirty="0">
                <a:solidFill>
                  <a:srgbClr val="003300"/>
                </a:solidFill>
                <a:latin typeface="Times New Roman"/>
                <a:cs typeface="Arial" charset="0"/>
              </a:rPr>
              <a:t> Архангельской области</a:t>
            </a:r>
          </a:p>
          <a:p>
            <a:pPr lvl="0">
              <a:spcBef>
                <a:spcPct val="0"/>
              </a:spcBef>
            </a:pPr>
            <a:r>
              <a:rPr lang="ru-RU" sz="1800" i="1" dirty="0">
                <a:solidFill>
                  <a:srgbClr val="003300"/>
                </a:solidFill>
                <a:latin typeface="Times New Roman"/>
                <a:cs typeface="Arial" charset="0"/>
              </a:rPr>
              <a:t> 2015г.</a:t>
            </a:r>
          </a:p>
          <a:p>
            <a:pPr algn="r" fontAlgn="auto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251520" y="1988840"/>
            <a:ext cx="8424936" cy="107979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Выставка </a:t>
            </a:r>
            <a:r>
              <a:rPr lang="ru-RU" sz="32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работ детей и родителей </a:t>
            </a:r>
            <a:endParaRPr lang="ru-RU" sz="32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</a:t>
            </a:r>
            <a:r>
              <a:rPr lang="ru-RU" sz="32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Эти забавные животные и птицы».</a:t>
            </a:r>
          </a:p>
        </p:txBody>
      </p:sp>
      <p:pic>
        <p:nvPicPr>
          <p:cNvPr id="2050" name="Picture 2" descr="C:\Users\Марина\Desktop\фото проект\SAM_156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400" y="3165531"/>
            <a:ext cx="2304256" cy="30723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1" name="Picture 3" descr="C:\Users\Марина\Desktop\фото проект\SAM_1569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24396" y="3165531"/>
            <a:ext cx="2162584" cy="159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2" name="Picture 4" descr="C:\Users\Марина\Desktop\фото проект\SAM_1571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00192" y="3165531"/>
            <a:ext cx="2218654" cy="15178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3" name="Picture 5" descr="C:\Users\Марина\Desktop\фото проект\SAM_1573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04720" y="4692229"/>
            <a:ext cx="2218654" cy="15776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4" name="Picture 6" descr="C:\Users\Марина\Desktop\фото проект\SAM_1582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4941168"/>
            <a:ext cx="1368152" cy="18242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17147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772816"/>
            <a:ext cx="6840760" cy="4788247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b="0" i="1" cap="none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4800" b="0" i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6480720" cy="1008112"/>
          </a:xfrm>
        </p:spPr>
        <p:txBody>
          <a:bodyPr/>
          <a:lstStyle/>
          <a:p>
            <a:pPr algn="ctr"/>
            <a: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Экологическая акция «Кормушка»</a:t>
            </a:r>
            <a:endParaRPr lang="ru-RU" sz="36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074" name="Picture 2" descr="D:\мама\Фотки\2 младшая\SAM_1545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3276" y="2636912"/>
            <a:ext cx="1944216" cy="33638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5" name="Picture 3" descr="D:\мама\Фотки\2 младшая\SAM_1548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07704" y="1554549"/>
            <a:ext cx="2129651" cy="33297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6" name="Picture 4" descr="D:\мама\Фотки\2 младшая\SAM_1550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77680" y="1573988"/>
            <a:ext cx="2285394" cy="25750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7" name="Picture 5" descr="D:\мама\Фотки\2 младшая\SAM_1551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28724" y="3789040"/>
            <a:ext cx="2067645" cy="28421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5175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395536" y="1988840"/>
            <a:ext cx="8280920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Красная книга Архангельской области</a:t>
            </a:r>
            <a:endParaRPr lang="ru-RU" sz="32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074" name="Picture 2" descr="C:\Users\Марина\Desktop\фото проект\SAM_158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8096" y="2935224"/>
            <a:ext cx="2368296" cy="32095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5" name="Picture 3" descr="C:\Users\Марина\Desktop\фото проект\SAM_1578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03319" y="2935224"/>
            <a:ext cx="4791457" cy="32095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1591896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772816"/>
            <a:ext cx="6840760" cy="4788247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b="0" i="1" cap="none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4800" b="0" i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6480720" cy="1008112"/>
          </a:xfrm>
        </p:spPr>
        <p:txBody>
          <a:bodyPr/>
          <a:lstStyle/>
          <a:p>
            <a:pPr algn="ctr"/>
            <a: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Изготовление развивающих пособий.</a:t>
            </a:r>
            <a:endParaRPr lang="ru-RU" sz="36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098" name="Picture 2" descr="C:\Users\Марина\Desktop\фото проект\SAM_1575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9592" y="1685634"/>
            <a:ext cx="2011680" cy="22308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099" name="Picture 3" descr="C:\Users\Марина\Desktop\фото проект\SAM_1576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51920" y="1484784"/>
            <a:ext cx="2240272" cy="22288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100" name="Picture 4" descr="C:\Users\Марина\Desktop\фото проект\SAM_1584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55976" y="4221088"/>
            <a:ext cx="2088232" cy="24471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0" name="Picture 2" descr="C:\Users\Марина\Desktop\фото проект\SAM_1589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9592" y="4221088"/>
            <a:ext cx="2834640" cy="20539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2164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395536" y="1988840"/>
            <a:ext cx="8280920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Животные глазами детей</a:t>
            </a:r>
            <a:endParaRPr lang="ru-RU" sz="32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C:\Users\Марина\Desktop\фото проект\SAM_1583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15616" y="3352392"/>
            <a:ext cx="1508760" cy="2002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7" name="Picture 3" descr="C:\Users\Марина\Desktop\фото проект\SAM_1585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47864" y="2726034"/>
            <a:ext cx="2523744" cy="16276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 descr="C:\Users\Марина\Desktop\фото проект\SAM_1586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732240" y="3352390"/>
            <a:ext cx="1435609" cy="21122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9" name="Picture 5" descr="C:\Users\Марина\Desktop\фото проект\SAM_1603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60139" y="4722824"/>
            <a:ext cx="1355177" cy="18585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430436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772816"/>
            <a:ext cx="6840760" cy="4788247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b="0" i="1" cap="none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4800" b="0" i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548680"/>
            <a:ext cx="6768752" cy="1152128"/>
          </a:xfrm>
        </p:spPr>
        <p:txBody>
          <a:bodyPr/>
          <a:lstStyle/>
          <a:p>
            <a:pPr algn="ctr"/>
            <a:endParaRPr lang="ru-RU" sz="24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sz="2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2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Родительское </a:t>
            </a:r>
            <a:r>
              <a:rPr lang="ru-RU" sz="28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собрание  </a:t>
            </a:r>
          </a:p>
          <a:p>
            <a:pPr algn="ctr"/>
            <a:r>
              <a:rPr lang="ru-RU" sz="28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«Воспитание любви к природе»</a:t>
            </a:r>
          </a:p>
          <a:p>
            <a:pPr algn="ctr"/>
            <a:endParaRPr lang="ru-RU" sz="28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Рисунок 3" descr="D:\мама\Фотки\Детский сад\ПДД и собрание\DSC_0109.JPG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85904" y="1700808"/>
            <a:ext cx="2592288" cy="21708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D:\мама\Фотки\Детский сад\ПДД и собрание\DSC_0137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2718571"/>
            <a:ext cx="2736304" cy="20180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D:\мама\Фотки\Детский сад\день здоровья\SAM_1262.JPG"/>
          <p:cNvPicPr/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9592" y="4221088"/>
            <a:ext cx="2662163" cy="22939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403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611560" y="2852936"/>
            <a:ext cx="8064896" cy="2088232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</a:t>
            </a:r>
            <a:endParaRPr lang="ru-RU" sz="48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77558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1785938"/>
            <a:ext cx="8229600" cy="1143000"/>
          </a:xfrm>
        </p:spPr>
        <p:txBody>
          <a:bodyPr/>
          <a:lstStyle/>
          <a:p>
            <a:r>
              <a:rPr lang="ru-RU" b="1" i="1" dirty="0" smtClean="0"/>
              <a:t>Используемые</a:t>
            </a:r>
            <a:r>
              <a:rPr lang="ru-RU" b="1" dirty="0" smtClean="0"/>
              <a:t> </a:t>
            </a:r>
            <a:r>
              <a:rPr lang="ru-RU" b="1" i="1" dirty="0" smtClean="0"/>
              <a:t>ресурсы</a:t>
            </a:r>
            <a:r>
              <a:rPr lang="ru-RU" dirty="0" smtClean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5"/>
            <a:ext cx="8229600" cy="3125788"/>
          </a:xfrm>
        </p:spPr>
        <p:txBody>
          <a:bodyPr/>
          <a:lstStyle/>
          <a:p>
            <a:pPr marL="252000" indent="0">
              <a:buFont typeface="Arial" charset="0"/>
              <a:buNone/>
              <a:defRPr/>
            </a:pPr>
            <a:r>
              <a:rPr lang="ru-RU" sz="2400" u="sng" dirty="0" smtClean="0">
                <a:hlinkClick r:id="rId2"/>
              </a:rPr>
              <a:t>http://s018.radikal.ru/i519/1304/3e/4bb97ff07cca.png</a:t>
            </a:r>
            <a:endParaRPr lang="ru-RU" sz="2400" dirty="0" smtClean="0"/>
          </a:p>
          <a:p>
            <a:pPr marL="252000" indent="0">
              <a:buFont typeface="Arial" charset="0"/>
              <a:buNone/>
              <a:defRPr/>
            </a:pPr>
            <a:r>
              <a:rPr lang="ru-RU" sz="2400" u="sng" dirty="0" smtClean="0">
                <a:hlinkClick r:id="rId3"/>
              </a:rPr>
              <a:t>http://i022.radikal.ru/1304/0b/005110753ae9.png</a:t>
            </a:r>
            <a:endParaRPr lang="ru-RU" sz="2400" dirty="0" smtClean="0"/>
          </a:p>
          <a:p>
            <a:pPr marL="252000" indent="0">
              <a:buFont typeface="Arial" charset="0"/>
              <a:buNone/>
              <a:defRPr/>
            </a:pPr>
            <a:r>
              <a:rPr lang="ru-RU" sz="2400" u="sng" dirty="0" smtClean="0">
                <a:hlinkClick r:id="rId4"/>
              </a:rPr>
              <a:t>http://img-fotki.yandex.ru/get/4126/981986.29/0_833e9_d1cacb4b_orig</a:t>
            </a:r>
            <a:endParaRPr lang="ru-RU" sz="2400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5085184"/>
            <a:ext cx="59766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Автор шаблона: </a:t>
            </a:r>
            <a:r>
              <a:rPr lang="ru-RU" dirty="0" err="1"/>
              <a:t>Хребтова</a:t>
            </a:r>
            <a:r>
              <a:rPr lang="ru-RU" dirty="0"/>
              <a:t> Татьяна Владимировна,</a:t>
            </a:r>
          </a:p>
          <a:p>
            <a:r>
              <a:rPr lang="ru-RU" dirty="0"/>
              <a:t>учитель начальных классов</a:t>
            </a:r>
          </a:p>
          <a:p>
            <a:r>
              <a:rPr lang="ru-RU" dirty="0"/>
              <a:t>МКОУ «СОШ </a:t>
            </a:r>
            <a:r>
              <a:rPr lang="ru-RU" dirty="0" err="1"/>
              <a:t>ст.Евсино</a:t>
            </a:r>
            <a:r>
              <a:rPr lang="ru-RU" dirty="0"/>
              <a:t>»</a:t>
            </a:r>
          </a:p>
          <a:p>
            <a:r>
              <a:rPr lang="ru-RU" dirty="0" err="1"/>
              <a:t>Искитимского</a:t>
            </a:r>
            <a:r>
              <a:rPr lang="ru-RU" dirty="0"/>
              <a:t> района</a:t>
            </a:r>
          </a:p>
          <a:p>
            <a:r>
              <a:rPr lang="ru-RU" dirty="0"/>
              <a:t> Новосибирской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276872"/>
            <a:ext cx="8229600" cy="936104"/>
          </a:xfrm>
        </p:spPr>
        <p:txBody>
          <a:bodyPr/>
          <a:lstStyle/>
          <a:p>
            <a:r>
              <a:rPr lang="ru-RU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Century Schoolbook" pitchFamily="18" charset="0"/>
              </a:rPr>
              <a:t>Цель проекта:</a:t>
            </a:r>
            <a:br>
              <a:rPr lang="ru-RU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Century Schoolbook" pitchFamily="18" charset="0"/>
              </a:rPr>
            </a:br>
            <a:endParaRPr lang="ru-RU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3356992"/>
            <a:ext cx="8158163" cy="319779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Систематизировать </a:t>
            </a:r>
            <a:r>
              <a:rPr lang="ru-RU" i="1" dirty="0">
                <a:latin typeface="Times New Roman" pitchFamily="18" charset="0"/>
                <a:ea typeface="Calibri"/>
                <a:cs typeface="Times New Roman" pitchFamily="18" charset="0"/>
              </a:rPr>
              <a:t>первоначальные знания о типичных представителях животного и растительного  мира Архангельской области.</a:t>
            </a:r>
            <a:endParaRPr lang="ru-RU" sz="24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Calibri"/>
              <a:cs typeface="Times New Roman"/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проекта: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340769"/>
            <a:ext cx="612068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Обучающие:</a:t>
            </a:r>
          </a:p>
          <a:p>
            <a:pPr marL="285750" indent="-285750" algn="ctr">
              <a:buFontTx/>
              <a:buChar char="-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представлений дошкольников об уникальности животного и растительного  мира Архангельской области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обобщенных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способов умственной деятельности и средства построения собственной познавательной деятельности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ctr">
              <a:buFontTx/>
              <a:buChar char="-"/>
            </a:pP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Развивающие</a:t>
            </a: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ctr">
              <a:buFontTx/>
              <a:buChar char="-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умственных операций сравнения и обобщения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познавательного интереса ко всему живому, желание получать новые знания из книг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любознательность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наблюдательность фантазию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детьми опыта исследовательской деятельности, формирование умения реализовывать интересы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ctr">
              <a:buFontTx/>
              <a:buChar char="-"/>
            </a:pP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</a:p>
          <a:p>
            <a:pPr algn="ctr"/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-воспитывать эмоциональное отношение к животным и растениям Архангельской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области;</a:t>
            </a:r>
          </a:p>
          <a:p>
            <a:pPr algn="ctr"/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-воспитывать любовь к природе, желание оберегать ее, охранять.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988840"/>
            <a:ext cx="693277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реализуется по двум направлениям</a:t>
            </a:r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1400" dirty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совместная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деятельность с детьми (интегрированные виды непосредственно-образовательной и совместной деятельности в режимных моментах, проблемные ситуации, дидактические, сюжетно-ролевые, подвижные, творческие игры, продуктивная и трудовая деятельность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 родителями (консультации, анкетирование,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информационный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стенд, совместная продуктивная деятельность, участие родителей в пополнении предметно-развивающей среды, в совместных педагогических мероприятиях) .</a:t>
            </a:r>
          </a:p>
        </p:txBody>
      </p:sp>
    </p:spTree>
    <p:extLst>
      <p:ext uri="{BB962C8B-B14F-4D97-AF65-F5344CB8AC3E}">
        <p14:creationId xmlns:p14="http://schemas.microsoft.com/office/powerpoint/2010/main" val="192348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1484784"/>
            <a:ext cx="6840760" cy="4284191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        </a:t>
            </a:r>
            <a:r>
              <a:rPr lang="en-US" sz="2400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I</a:t>
            </a:r>
            <a:r>
              <a:rPr lang="en-US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i="1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этап-подготовительный .</a:t>
            </a:r>
            <a:br>
              <a:rPr lang="ru-RU" sz="2400" i="1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  <a:t>    -  Изучение </a:t>
            </a:r>
            <a:r>
              <a:rPr lang="ru-RU" sz="24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>материала и литературы по данной </a:t>
            </a:r>
            <a:r>
              <a:rPr lang="ru-RU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  <a:t>теме;</a:t>
            </a:r>
            <a:br>
              <a:rPr lang="ru-RU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>    -Разработка мероприятий педагогического проекта «Животные и растения Архангельской области</a:t>
            </a:r>
            <a:r>
              <a:rPr lang="ru-RU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  <a:t>»;</a:t>
            </a:r>
            <a:br>
              <a:rPr lang="ru-RU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>    -Планирование работы с детьми и взаимодействия с </a:t>
            </a:r>
            <a:r>
              <a:rPr lang="ru-RU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  <a:t>родителями;</a:t>
            </a:r>
            <a:r>
              <a:rPr lang="ru-RU" sz="24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b="0" i="1" cap="none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>    -Пополнение методической </a:t>
            </a:r>
            <a:r>
              <a:rPr lang="ru-RU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  <a:t>литературы;</a:t>
            </a:r>
            <a:br>
              <a:rPr lang="ru-RU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>    -Выявление рисков и возможные перспективы их устранения.</a:t>
            </a:r>
            <a:r>
              <a:rPr lang="ru-RU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b="0" i="1" cap="none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400" b="0" i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332656"/>
            <a:ext cx="5184576" cy="936103"/>
          </a:xfrm>
        </p:spPr>
        <p:txBody>
          <a:bodyPr/>
          <a:lstStyle/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Механизм реализации проекта:</a:t>
            </a:r>
            <a:endParaRPr lang="ru-RU" sz="32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976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3284984"/>
            <a:ext cx="7594103" cy="2483991"/>
          </a:xfrm>
        </p:spPr>
        <p:txBody>
          <a:bodyPr/>
          <a:lstStyle/>
          <a:p>
            <a:pPr algn="ctr"/>
            <a:r>
              <a:rPr lang="ru-RU" sz="2400" b="0" i="1" cap="none" dirty="0" smtClean="0">
                <a:latin typeface="Times New Roman" pitchFamily="18" charset="0"/>
                <a:cs typeface="Times New Roman" pitchFamily="18" charset="0"/>
              </a:rPr>
              <a:t>Цель – реализация проекта в образовательную деятельность. Взаимодействие с детьми через различные виды детской деятельности.</a:t>
            </a:r>
            <a:br>
              <a:rPr lang="ru-RU" sz="2400" b="0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0" i="1" cap="none" dirty="0" smtClean="0"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r>
              <a:rPr lang="en-US" sz="2400" b="0" i="1" cap="non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i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9" y="2060848"/>
            <a:ext cx="7272808" cy="1008112"/>
          </a:xfrm>
        </p:spPr>
        <p:txBody>
          <a:bodyPr/>
          <a:lstStyle/>
          <a:p>
            <a:pPr algn="ctr"/>
            <a:r>
              <a:rPr lang="en-US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</a:t>
            </a:r>
            <a: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этап-основной.</a:t>
            </a:r>
            <a:endParaRPr lang="ru-RU" sz="36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066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276872"/>
            <a:ext cx="6840760" cy="4284191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b="0" i="1" cap="none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2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  <a:t>Анализ </a:t>
            </a:r>
            <a:r>
              <a:rPr lang="ru-RU" sz="32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>проведённых мероприятий, определение дальнейших перспектив данного проекта</a:t>
            </a:r>
            <a:endParaRPr lang="ru-RU" b="0" i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332656"/>
            <a:ext cx="6552728" cy="1512168"/>
          </a:xfrm>
        </p:spPr>
        <p:txBody>
          <a:bodyPr/>
          <a:lstStyle/>
          <a:p>
            <a:pPr algn="ctr"/>
            <a:r>
              <a:rPr lang="en-US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III </a:t>
            </a:r>
            <a: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этап - заключительный</a:t>
            </a:r>
            <a:endParaRPr lang="ru-RU" sz="36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3987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1" y="2636912"/>
            <a:ext cx="7704856" cy="3132063"/>
          </a:xfrm>
        </p:spPr>
        <p:txBody>
          <a:bodyPr/>
          <a:lstStyle/>
          <a:p>
            <a:r>
              <a:rPr lang="ru-RU" sz="2000" b="0" i="1" cap="none" dirty="0">
                <a:latin typeface="Times New Roman" pitchFamily="18" charset="0"/>
                <a:cs typeface="Times New Roman" pitchFamily="18" charset="0"/>
              </a:rPr>
              <a:t>- Появление у детей желания общаться с природой и отражать свои впечатления через различные виды деятельности;</a:t>
            </a:r>
            <a:br>
              <a:rPr lang="ru-RU" sz="2000" b="0" i="1" cap="none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cap="none" dirty="0">
                <a:latin typeface="Times New Roman" pitchFamily="18" charset="0"/>
                <a:cs typeface="Times New Roman" pitchFamily="18" charset="0"/>
              </a:rPr>
              <a:t>- Развитие понимания необходимости бережного и заботливого отношения к природе, основанное на ее нравственно - эстетическом и практическом значении для человека;</a:t>
            </a:r>
            <a:br>
              <a:rPr lang="ru-RU" sz="2000" b="0" i="1" cap="none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cap="none" dirty="0">
                <a:latin typeface="Times New Roman" pitchFamily="18" charset="0"/>
                <a:cs typeface="Times New Roman" pitchFamily="18" charset="0"/>
              </a:rPr>
              <a:t>- Желание детей получить большую информацию о животных родного </a:t>
            </a:r>
            <a:r>
              <a:rPr lang="ru-RU" sz="2000" b="0" i="1" cap="none" dirty="0" smtClean="0">
                <a:latin typeface="Times New Roman" pitchFamily="18" charset="0"/>
                <a:cs typeface="Times New Roman" pitchFamily="18" charset="0"/>
              </a:rPr>
              <a:t>края;</a:t>
            </a:r>
            <a:br>
              <a:rPr lang="ru-RU" sz="2000" b="0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cap="none" dirty="0">
                <a:latin typeface="Times New Roman" pitchFamily="18" charset="0"/>
                <a:cs typeface="Times New Roman" pitchFamily="18" charset="0"/>
              </a:rPr>
              <a:t>-Обновление и пополнение предметно-развивающей </a:t>
            </a:r>
            <a:r>
              <a:rPr lang="ru-RU" sz="2000" b="0" i="1" cap="none" dirty="0" smtClean="0">
                <a:latin typeface="Times New Roman" pitchFamily="18" charset="0"/>
                <a:cs typeface="Times New Roman" pitchFamily="18" charset="0"/>
              </a:rPr>
              <a:t>среды;</a:t>
            </a:r>
            <a:br>
              <a:rPr lang="ru-RU" sz="2000" b="0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cap="none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0" i="1" cap="none" dirty="0">
                <a:latin typeface="Times New Roman" pitchFamily="18" charset="0"/>
                <a:cs typeface="Times New Roman" pitchFamily="18" charset="0"/>
              </a:rPr>
              <a:t>Оформление «Красной книги Архангельской области</a:t>
            </a:r>
            <a:r>
              <a:rPr lang="ru-RU" sz="2000" b="0" i="1" cap="none" dirty="0" smtClean="0">
                <a:latin typeface="Times New Roman" pitchFamily="18" charset="0"/>
                <a:cs typeface="Times New Roman" pitchFamily="18" charset="0"/>
              </a:rPr>
              <a:t>»;</a:t>
            </a:r>
            <a:br>
              <a:rPr lang="ru-RU" sz="2000" b="0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cap="none" dirty="0">
                <a:latin typeface="Times New Roman" pitchFamily="18" charset="0"/>
                <a:cs typeface="Times New Roman" pitchFamily="18" charset="0"/>
              </a:rPr>
              <a:t>-Оформление выставки работ детей и родителей по теме </a:t>
            </a:r>
            <a:r>
              <a:rPr lang="ru-RU" sz="2000" b="0" i="1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cap="none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0" i="1" cap="none" dirty="0">
                <a:latin typeface="Times New Roman" pitchFamily="18" charset="0"/>
                <a:cs typeface="Times New Roman" pitchFamily="18" charset="0"/>
              </a:rPr>
              <a:t>Эти забавные животные и птицы».</a:t>
            </a:r>
            <a:br>
              <a:rPr lang="ru-RU" sz="2000" b="0" i="1" cap="none" dirty="0">
                <a:latin typeface="Times New Roman" pitchFamily="18" charset="0"/>
                <a:cs typeface="Times New Roman" pitchFamily="18" charset="0"/>
              </a:rPr>
            </a:br>
            <a:endParaRPr lang="ru-RU" sz="2000" b="0" i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27583" y="2060848"/>
            <a:ext cx="7128793" cy="504056"/>
          </a:xfrm>
        </p:spPr>
        <p:txBody>
          <a:bodyPr/>
          <a:lstStyle/>
          <a:p>
            <a:pPr algn="ctr"/>
            <a: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Ожидаемые результаты:</a:t>
            </a:r>
            <a:endParaRPr lang="ru-RU" sz="36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26030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276872"/>
            <a:ext cx="6840760" cy="4284191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b="0" i="1" cap="none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>Воспитатели</a:t>
            </a:r>
            <a:r>
              <a:rPr lang="ru-RU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  <a:t>:  Огурцова М.А.,  </a:t>
            </a:r>
            <a:r>
              <a:rPr lang="ru-RU" sz="24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>Адаменко   Л.А</a:t>
            </a:r>
            <a:r>
              <a:rPr lang="ru-RU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b="0" i="1" cap="none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  <a:t>Родители и воспитанники I</a:t>
            </a:r>
            <a:r>
              <a:rPr lang="en-US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  <a:t>I</a:t>
            </a:r>
            <a:r>
              <a:rPr lang="ru-RU" sz="2400" b="0" i="1" cap="none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b="0" i="1" cap="none" dirty="0">
                <a:latin typeface="Times New Roman" pitchFamily="18" charset="0"/>
                <a:ea typeface="Calibri"/>
                <a:cs typeface="Times New Roman" pitchFamily="18" charset="0"/>
              </a:rPr>
              <a:t>мл. группы «Б»</a:t>
            </a:r>
            <a:br>
              <a:rPr lang="ru-RU" sz="2400" b="0" i="1" cap="none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4800" b="0" i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332656"/>
            <a:ext cx="6552728" cy="1512168"/>
          </a:xfrm>
        </p:spPr>
        <p:txBody>
          <a:bodyPr/>
          <a:lstStyle/>
          <a:p>
            <a:pPr algn="ctr"/>
            <a:r>
              <a:rPr lang="ru-RU" sz="4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Участники проекта:</a:t>
            </a:r>
            <a:endParaRPr lang="ru-RU" sz="4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927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383</TotalTime>
  <Words>334</Words>
  <Application>Microsoft Office PowerPoint</Application>
  <PresentationFormat>Экран (4:3)</PresentationFormat>
  <Paragraphs>76</Paragraphs>
  <Slides>17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Шаблон 2</vt:lpstr>
      <vt:lpstr>Познавательно-творческий проект  «Наш край-Поморье.  Животные и растения Архангельской области.»  Авторы: Адаменко Лариса Алексеевна, Огурцова Марина Александровна </vt:lpstr>
      <vt:lpstr>Цель проекта: </vt:lpstr>
      <vt:lpstr>Задачи проекта:</vt:lpstr>
      <vt:lpstr>Презентация PowerPoint</vt:lpstr>
      <vt:lpstr>                      I этап-подготовительный .     -  Изучение материала и литературы по данной теме;     -Разработка мероприятий педагогического проекта «Животные и растения Архангельской области»;     -Планирование работы с детьми и взаимодействия с родителями;     -Пополнение методической литературы;     -Выявление рисков и возможные перспективы их устранения.  </vt:lpstr>
      <vt:lpstr>Цель – реализация проекта в образовательную деятельность. Взаимодействие с детьми через различные виды детской деятельности. Взаимодействие с родителями.</vt:lpstr>
      <vt:lpstr> Анализ проведённых мероприятий, определение дальнейших перспектив данного проекта</vt:lpstr>
      <vt:lpstr>- Появление у детей желания общаться с природой и отражать свои впечатления через различные виды деятельности; - Развитие понимания необходимости бережного и заботливого отношения к природе, основанное на ее нравственно - эстетическом и практическом значении для человека; - Желание детей получить большую информацию о животных родного края;  -Обновление и пополнение предметно-развивающей среды;  -Оформление «Красной книги Архангельской области»;  -Оформление выставки работ детей и родителей по теме  «Эти забавные животные и птицы». </vt:lpstr>
      <vt:lpstr> Воспитатели:  Огурцова М.А.,  Адаменко   Л.А.  Родители и воспитанники II мл. группы «Б» </vt:lpstr>
      <vt:lpstr>Презентация PowerPoint</vt:lpstr>
      <vt:lpstr> </vt:lpstr>
      <vt:lpstr>Презентация PowerPoint</vt:lpstr>
      <vt:lpstr> </vt:lpstr>
      <vt:lpstr>Презентация PowerPoint</vt:lpstr>
      <vt:lpstr> </vt:lpstr>
      <vt:lpstr>Презентация PowerPoint</vt:lpstr>
      <vt:lpstr>Используемые ресурсы: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>Марина</dc:creator>
  <cp:lastModifiedBy>мама</cp:lastModifiedBy>
  <cp:revision>24</cp:revision>
  <dcterms:created xsi:type="dcterms:W3CDTF">2015-03-01T17:29:49Z</dcterms:created>
  <dcterms:modified xsi:type="dcterms:W3CDTF">2015-04-14T15:38:46Z</dcterms:modified>
</cp:coreProperties>
</file>