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9" r:id="rId5"/>
    <p:sldId id="270" r:id="rId6"/>
    <p:sldId id="272" r:id="rId7"/>
    <p:sldId id="275" r:id="rId8"/>
    <p:sldId id="277" r:id="rId9"/>
    <p:sldId id="279" r:id="rId10"/>
    <p:sldId id="281" r:id="rId11"/>
    <p:sldId id="298" r:id="rId12"/>
    <p:sldId id="280" r:id="rId13"/>
    <p:sldId id="316" r:id="rId14"/>
    <p:sldId id="259" r:id="rId15"/>
    <p:sldId id="303" r:id="rId16"/>
    <p:sldId id="260" r:id="rId17"/>
    <p:sldId id="304" r:id="rId18"/>
    <p:sldId id="261" r:id="rId19"/>
    <p:sldId id="305" r:id="rId20"/>
    <p:sldId id="262" r:id="rId21"/>
    <p:sldId id="307" r:id="rId22"/>
    <p:sldId id="309" r:id="rId23"/>
    <p:sldId id="308" r:id="rId24"/>
    <p:sldId id="267" r:id="rId25"/>
    <p:sldId id="310" r:id="rId26"/>
    <p:sldId id="266" r:id="rId27"/>
    <p:sldId id="311" r:id="rId28"/>
    <p:sldId id="274" r:id="rId29"/>
    <p:sldId id="312" r:id="rId30"/>
    <p:sldId id="263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00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81FA-8C6A-44FF-BF48-65B33A6D8AD3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9FC9-8EA2-42AD-9253-3EE1A6CA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FC9-8EA2-42AD-9253-3EE1A6CAB4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91-1-0-353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dsovet.su/load/391-1-0-3533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4572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lvl="0" algn="ctr"/>
            <a:r>
              <a:rPr lang="ru-RU" sz="4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«А ну-ка девочки!»</a:t>
            </a:r>
            <a:endParaRPr lang="ru-RU" sz="4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1-tub-ru.yandex.net/i?id=c9a3f8b5c9a08f3450898e1785a6951e-73-144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67000"/>
            <a:ext cx="2600325" cy="1663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im2-tub-ru.yandex.net/i?id=bdd1642b00c128c3b22d7088e3eea63b-32-144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28800"/>
            <a:ext cx="2667000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im3-tub-ru.yandex.net/i?id=ff22f3ae2f3282b27d20b035d1627f8c-127-144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im2-tub-ru.yandex.net/i?id=a6694a1d62bad832e814bb5324e664ce-143-144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191000"/>
            <a:ext cx="2286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6" name="Picture 12" descr="http://im2-tub-ru.yandex.net/i?id=dbbdd983a138704e5d8ad97e8a2cd388-97-144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2667000"/>
            <a:ext cx="20574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990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4.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Исключи лишнее.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igrosad.ru/published/publicdata/IGROSA87SHOP/attachments/SC/products_pictures/22045-4_enl.jpg"/>
          <p:cNvPicPr>
            <a:picLocks noChangeAspect="1" noChangeArrowheads="1"/>
          </p:cNvPicPr>
          <p:nvPr/>
        </p:nvPicPr>
        <p:blipFill>
          <a:blip r:embed="rId2" cstate="print"/>
          <a:srcRect b="47122"/>
          <a:stretch>
            <a:fillRect/>
          </a:stretch>
        </p:blipFill>
        <p:spPr bwMode="auto">
          <a:xfrm>
            <a:off x="381000" y="228599"/>
            <a:ext cx="8458200" cy="2805113"/>
          </a:xfrm>
          <a:prstGeom prst="rect">
            <a:avLst/>
          </a:prstGeom>
          <a:noFill/>
        </p:spPr>
      </p:pic>
      <p:pic>
        <p:nvPicPr>
          <p:cNvPr id="4" name="Picture 4" descr="http://igrosad.ru/published/publicdata/IGROSA87SHOP/attachments/SC/products_pictures/22045-4_enl.jpg"/>
          <p:cNvPicPr>
            <a:picLocks noChangeAspect="1" noChangeArrowheads="1"/>
          </p:cNvPicPr>
          <p:nvPr/>
        </p:nvPicPr>
        <p:blipFill>
          <a:blip r:embed="rId2" cstate="print"/>
          <a:srcRect t="50817"/>
          <a:stretch>
            <a:fillRect/>
          </a:stretch>
        </p:blipFill>
        <p:spPr bwMode="auto">
          <a:xfrm>
            <a:off x="381001" y="3733800"/>
            <a:ext cx="8458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990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5.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Задачки от «Незнайки».</a:t>
            </a:r>
          </a:p>
        </p:txBody>
      </p:sp>
      <p:pic>
        <p:nvPicPr>
          <p:cNvPr id="45058" name="Picture 2" descr="КОМПЛЕКТЫ, МУЗЫКА, СЦЕНАРИИ для руководителей ДК, СДК, клубов (Страница 1153) MP3SORT.BIZ"/>
          <p:cNvPicPr>
            <a:picLocks noChangeAspect="1" noChangeArrowheads="1"/>
          </p:cNvPicPr>
          <p:nvPr/>
        </p:nvPicPr>
        <p:blipFill>
          <a:blip r:embed="rId4" cstate="print"/>
          <a:srcRect t="8207" b="4784"/>
          <a:stretch>
            <a:fillRect/>
          </a:stretch>
        </p:blipFill>
        <p:spPr bwMode="auto">
          <a:xfrm>
            <a:off x="2133600" y="2438400"/>
            <a:ext cx="2743200" cy="3021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ЛОГИЧЕСКИЕ ЗАДАЧИ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8150"/>
          <a:stretch>
            <a:fillRect/>
          </a:stretch>
        </p:blipFill>
        <p:spPr bwMode="auto">
          <a:xfrm>
            <a:off x="434444" y="533400"/>
            <a:ext cx="824283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5334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Третий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«Юная хозяюшка»</a:t>
            </a:r>
          </a:p>
        </p:txBody>
      </p:sp>
      <p:pic>
        <p:nvPicPr>
          <p:cNvPr id="19460" name="Picture 4" descr="http://im3-tub-ru.yandex.net/i?id=dac2b4d0c7c83973a8c46bf1963a7fac-58-144&amp;n=33&amp;h=190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762000"/>
            <a:ext cx="240982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Быть элегантной - легко! &quot; WellNews - хорошие 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6069" y="2362200"/>
            <a:ext cx="3999931" cy="267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12954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Ваша задача правильно и быстро накрыть стол.</a:t>
            </a:r>
          </a:p>
        </p:txBody>
      </p:sp>
      <p:pic>
        <p:nvPicPr>
          <p:cNvPr id="19460" name="Picture 4" descr="http://im3-tub-ru.yandex.net/i?id=dac2b4d0c7c83973a8c46bf1963a7fac-58-144&amp;n=33&amp;h=190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762000"/>
            <a:ext cx="240982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4572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Четвертый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«Хорошая подруга»</a:t>
            </a:r>
          </a:p>
        </p:txBody>
      </p:sp>
      <p:pic>
        <p:nvPicPr>
          <p:cNvPr id="18436" name="Picture 4" descr="Скидка 50% на кондитерский мастер-класс для детей!Научим ваших детей готовить! 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436418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12954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Помоги подруге перебрать фасоль. Отдели ее от риса.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Пятый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«Заботливая помощница»</a:t>
            </a:r>
          </a:p>
        </p:txBody>
      </p:sp>
      <p:pic>
        <p:nvPicPr>
          <p:cNvPr id="17412" name="Picture 4" descr="BabyKiss одевает вверх куклу"/>
          <p:cNvPicPr>
            <a:picLocks noChangeAspect="1" noChangeArrowheads="1"/>
          </p:cNvPicPr>
          <p:nvPr/>
        </p:nvPicPr>
        <p:blipFill>
          <a:blip r:embed="rId4" cstate="print"/>
          <a:srcRect l="20000" t="14000" r="28000" b="14000"/>
          <a:stretch>
            <a:fillRect/>
          </a:stretch>
        </p:blipFill>
        <p:spPr bwMode="auto">
          <a:xfrm>
            <a:off x="2438400" y="1905000"/>
            <a:ext cx="3505200" cy="323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990600"/>
            <a:ext cx="518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Перед Вами лежит одежда и кукла. Ваша задача быстро и правильно одеть куклу.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8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Первый конкурс</a:t>
            </a: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4000" b="1" i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команды»</a:t>
            </a:r>
            <a:endParaRPr lang="ru-RU" sz="4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Child Singing With A Microphone. Funny Little Girl And Boy Isolated On White Background. Beautiful Caucasian Model. Фотография,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b="7407"/>
          <a:stretch>
            <a:fillRect/>
          </a:stretch>
        </p:blipFill>
        <p:spPr bwMode="auto">
          <a:xfrm>
            <a:off x="2667000" y="2286000"/>
            <a:ext cx="2438400" cy="3549015"/>
          </a:xfrm>
          <a:prstGeom prst="rect">
            <a:avLst/>
          </a:prstGeom>
          <a:noFill/>
        </p:spPr>
      </p:pic>
      <p:pic>
        <p:nvPicPr>
          <p:cNvPr id="21512" name="Picture 8" descr="Детский гороскоп: какой характер у твоего малыша? www.wmj.ru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 r="9081"/>
          <a:stretch>
            <a:fillRect/>
          </a:stretch>
        </p:blipFill>
        <p:spPr bwMode="auto">
          <a:xfrm>
            <a:off x="2440026" y="2362199"/>
            <a:ext cx="2741574" cy="350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81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Шестой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«Потанцуй-ка!»</a:t>
            </a:r>
          </a:p>
        </p:txBody>
      </p:sp>
      <p:pic>
        <p:nvPicPr>
          <p:cNvPr id="8" name="Picture 6" descr="22 апреля - 28 апреля :: Томские 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4705350" cy="3204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990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Ваша задача, услышав музыку придумать и исполнить танец.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457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Седьмой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«Веселая художница»</a:t>
            </a:r>
          </a:p>
        </p:txBody>
      </p:sp>
      <p:pic>
        <p:nvPicPr>
          <p:cNvPr id="22532" name="Picture 4" descr="http://im2-tub-ru.yandex.net/i?id=3ddd0f53341dffb86e6ed3b840302c11-116-144&amp;n=33&amp;h=190"/>
          <p:cNvPicPr>
            <a:picLocks noChangeAspect="1" noChangeArrowheads="1"/>
          </p:cNvPicPr>
          <p:nvPr/>
        </p:nvPicPr>
        <p:blipFill>
          <a:blip r:embed="rId4" cstate="print"/>
          <a:srcRect r="28315"/>
          <a:stretch>
            <a:fillRect/>
          </a:stretch>
        </p:blipFill>
        <p:spPr bwMode="auto">
          <a:xfrm>
            <a:off x="2506580" y="1905000"/>
            <a:ext cx="360947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28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Сейчас выдут по два участника от каждой команды. Перед Вами стоят мольберты. Одной из вас мы завяжем глаза. Задача нарисовать рисунок с закрытыми глазами. Как рисовать вам будет говорить другая участница вашей команды.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Восьмой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«Домашнее задание»</a:t>
            </a:r>
          </a:p>
        </p:txBody>
      </p:sp>
      <p:pic>
        <p:nvPicPr>
          <p:cNvPr id="23556" name="Picture 4" descr="Материалы за Май 2013 года &quot; Страница 15"/>
          <p:cNvPicPr>
            <a:picLocks noChangeAspect="1" noChangeArrowheads="1"/>
          </p:cNvPicPr>
          <p:nvPr/>
        </p:nvPicPr>
        <p:blipFill>
          <a:blip r:embed="rId4" cstate="print"/>
          <a:srcRect l="12222" r="6444" b="11085"/>
          <a:stretch>
            <a:fillRect/>
          </a:stretch>
        </p:blipFill>
        <p:spPr bwMode="auto">
          <a:xfrm>
            <a:off x="6705600" y="381000"/>
            <a:ext cx="2133600" cy="163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62" name="Picture 10" descr="Играем в &quot;Сказку&quot; Творческие игры для детей Game4Kid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81200"/>
            <a:ext cx="4659029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2954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Ваша задача с помощью средств выразительности исполнить этюд.</a:t>
            </a:r>
          </a:p>
        </p:txBody>
      </p:sp>
      <p:pic>
        <p:nvPicPr>
          <p:cNvPr id="23556" name="Picture 4" descr="Материалы за Май 2013 года &quot; Страница 15"/>
          <p:cNvPicPr>
            <a:picLocks noChangeAspect="1" noChangeArrowheads="1"/>
          </p:cNvPicPr>
          <p:nvPr/>
        </p:nvPicPr>
        <p:blipFill>
          <a:blip r:embed="rId4" cstate="print"/>
          <a:srcRect l="12222" r="6444" b="11085"/>
          <a:stretch>
            <a:fillRect/>
          </a:stretch>
        </p:blipFill>
        <p:spPr bwMode="auto">
          <a:xfrm>
            <a:off x="6705600" y="381000"/>
            <a:ext cx="2133600" cy="163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6858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Девятый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Супермодель</a:t>
            </a:r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4578" name="Picture 2" descr="Дети звёзд вышли на подиум Женский новостной портал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8047" r="16532"/>
          <a:stretch>
            <a:fillRect/>
          </a:stretch>
        </p:blipFill>
        <p:spPr bwMode="auto">
          <a:xfrm>
            <a:off x="838200" y="533400"/>
            <a:ext cx="149629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Вязунчик - redhead-bestia_delo - Photo.Qip.ru / id: fval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4553" t="5990" r="25098" b="5260"/>
          <a:stretch>
            <a:fillRect/>
          </a:stretch>
        </p:blipFill>
        <p:spPr bwMode="auto">
          <a:xfrm>
            <a:off x="6934200" y="685800"/>
            <a:ext cx="1390918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Подружки / Дружилки / Трудности ... / Наши альбомы / Звезд..…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7500" t="7512" r="17500" b="11737"/>
          <a:stretch>
            <a:fillRect/>
          </a:stretch>
        </p:blipFill>
        <p:spPr bwMode="auto">
          <a:xfrm>
            <a:off x="2590800" y="2362200"/>
            <a:ext cx="4040372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10668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32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Представьте, что перед вами подиум. Ваша задача пройти так, чтобы все увидели какие вы красивые и грациозные.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5334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Десятый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«Букет желаний»</a:t>
            </a:r>
          </a:p>
        </p:txBody>
      </p:sp>
      <p:pic>
        <p:nvPicPr>
          <p:cNvPr id="37892" name="Picture 4" descr="Открытки цветы - другие открытки - бесплатные открытки анимации цветы - анимированные GIF открытки цветы - отправить в гостевую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438150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762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Ваша задача сделать букет, задумать и произнести по одному желанию.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457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Второй конкурс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«Маленькая умница»</a:t>
            </a:r>
          </a:p>
        </p:txBody>
      </p:sp>
      <p:pic>
        <p:nvPicPr>
          <p:cNvPr id="20486" name="Picture 6" descr="Depositphotos: Фотобанк стоковых фотографий, иллюстраций и в…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362200" y="1981200"/>
            <a:ext cx="4530306" cy="307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685800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Подведение итогов!</a:t>
            </a:r>
          </a:p>
          <a:p>
            <a:pPr lvl="0" algn="ctr"/>
            <a:r>
              <a:rPr lang="ru-RU" sz="66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Награждение!</a:t>
            </a:r>
          </a:p>
          <a:p>
            <a:pPr lvl="0" algn="ctr"/>
            <a:endParaRPr lang="ru-RU" sz="6600" b="1" i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CC0099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4" name="Picture 14" descr="Охотничий магазин, купить ружье, оружейный магазин Москвы, купить оруж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3009900" cy="2800350"/>
          </a:xfrm>
          <a:prstGeom prst="rect">
            <a:avLst/>
          </a:prstGeom>
          <a:noFill/>
        </p:spPr>
      </p:pic>
      <p:pic>
        <p:nvPicPr>
          <p:cNvPr id="15376" name="Picture 16" descr="анимация салюта и фейрверков - 1 Декабря 2013 - Персональный сай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352800"/>
            <a:ext cx="1219200" cy="1219200"/>
          </a:xfrm>
          <a:prstGeom prst="rect">
            <a:avLst/>
          </a:prstGeom>
          <a:noFill/>
        </p:spPr>
      </p:pic>
      <p:pic>
        <p:nvPicPr>
          <p:cNvPr id="12" name="Picture 16" descr="анимация салюта и фейрверков - 1 Декабря 2013 - Персональный сай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1219200" cy="1219200"/>
          </a:xfrm>
          <a:prstGeom prst="rect">
            <a:avLst/>
          </a:prstGeom>
          <a:noFill/>
        </p:spPr>
      </p:pic>
      <p:pic>
        <p:nvPicPr>
          <p:cNvPr id="13" name="Picture 16" descr="анимация салюта и фейрверков - 1 Декабря 2013 - Персональный сай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057400"/>
            <a:ext cx="1219200" cy="1219200"/>
          </a:xfrm>
          <a:prstGeom prst="rect">
            <a:avLst/>
          </a:prstGeom>
          <a:noFill/>
        </p:spPr>
      </p:pic>
      <p:pic>
        <p:nvPicPr>
          <p:cNvPr id="15378" name="Picture 18" descr="90-дневная диета раздельного питания. Часть 11 - Просмотр темы - - Женские форумы myJa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76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7620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подготовили и провели: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Педагог-психолог: Фетисова Е.Е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образования:</a:t>
            </a:r>
          </a:p>
          <a:p>
            <a:pPr algn="ctr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Веретинская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Артемова К.В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Донец Н.В гр. № 4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Архипова Т.В. Гр. № 2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детский сад № 332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143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1.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Проверяем память.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Запомните 6 предметов.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foto/c/0/apps/4/454/4454427__2_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5387" t="22222" r="4827" b="28574"/>
          <a:stretch>
            <a:fillRect/>
          </a:stretch>
        </p:blipFill>
        <p:spPr bwMode="auto">
          <a:xfrm>
            <a:off x="1676400" y="685800"/>
            <a:ext cx="544899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990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Проверяем внимание.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5 отличий.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Развивающая игра &quot;Найди различие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3/3270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990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3.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Проверяем мышление.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перепутал художник?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 (699x509, 52Kb)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49213"/>
          <a:stretch>
            <a:fillRect/>
          </a:stretch>
        </p:blipFill>
        <p:spPr bwMode="auto">
          <a:xfrm>
            <a:off x="2362200" y="304800"/>
            <a:ext cx="4371975" cy="62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305</Words>
  <Application>Microsoft Office PowerPoint</Application>
  <PresentationFormat>Экран (4:3)</PresentationFormat>
  <Paragraphs>65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U1</dc:creator>
  <cp:lastModifiedBy>Капиталина</cp:lastModifiedBy>
  <cp:revision>65</cp:revision>
  <dcterms:created xsi:type="dcterms:W3CDTF">2015-02-18T14:26:22Z</dcterms:created>
  <dcterms:modified xsi:type="dcterms:W3CDTF">2015-04-11T15:38:43Z</dcterms:modified>
</cp:coreProperties>
</file>