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82" r:id="rId4"/>
    <p:sldId id="286" r:id="rId5"/>
    <p:sldId id="287" r:id="rId6"/>
    <p:sldId id="277" r:id="rId7"/>
    <p:sldId id="288" r:id="rId8"/>
    <p:sldId id="263" r:id="rId9"/>
    <p:sldId id="271" r:id="rId10"/>
    <p:sldId id="270" r:id="rId11"/>
    <p:sldId id="272" r:id="rId12"/>
    <p:sldId id="274" r:id="rId13"/>
    <p:sldId id="273" r:id="rId14"/>
    <p:sldId id="262" r:id="rId15"/>
    <p:sldId id="289" r:id="rId16"/>
    <p:sldId id="278" r:id="rId17"/>
    <p:sldId id="290" r:id="rId18"/>
    <p:sldId id="265" r:id="rId19"/>
    <p:sldId id="260" r:id="rId20"/>
    <p:sldId id="266" r:id="rId21"/>
    <p:sldId id="276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706" autoAdjust="0"/>
  </p:normalViewPr>
  <p:slideViewPr>
    <p:cSldViewPr>
      <p:cViewPr>
        <p:scale>
          <a:sx n="90" d="100"/>
          <a:sy n="90" d="100"/>
        </p:scale>
        <p:origin x="-6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463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51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286380" y="4357694"/>
            <a:ext cx="2997194" cy="107950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 МДОУ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«Благоевский детский сад»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Савина О.Е.</a:t>
            </a:r>
          </a:p>
          <a:p>
            <a:pPr algn="ctr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403648" y="548680"/>
            <a:ext cx="6893818" cy="230425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8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«Обучение детей </a:t>
            </a:r>
          </a:p>
          <a:p>
            <a:pPr algn="ctr">
              <a:buNone/>
            </a:pPr>
            <a: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</a:t>
            </a:r>
          </a:p>
          <a:p>
            <a:pPr algn="ctr">
              <a:buNone/>
            </a:pPr>
            <a: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 языку»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14414" y="5715016"/>
            <a:ext cx="7123113" cy="55562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2182" y="2852936"/>
            <a:ext cx="7758138" cy="144016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Ознакомительная презентация для родителей (законных представителей) воспитанников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8176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Ритмические игры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(подвижная, хороводная)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800" dirty="0"/>
          </a:p>
        </p:txBody>
      </p:sp>
      <p:pic>
        <p:nvPicPr>
          <p:cNvPr id="5" name="Содержимое 4" descr="DSCN419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357430"/>
            <a:ext cx="4176000" cy="3132000"/>
          </a:xfrm>
          <a:ln w="508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Содержимое 5" descr="DSCN419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176000" cy="3132000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 игры на коми языке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N420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29124" y="3143248"/>
            <a:ext cx="4512000" cy="3384000"/>
          </a:xfrm>
          <a:ln w="5080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Содержимое 4" descr="DSCN4204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285720" y="928670"/>
            <a:ext cx="4512000" cy="3384000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формирование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грамматического строя речи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420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  <a:ln w="508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Содержимое 5" descr="DSCN420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357430"/>
            <a:ext cx="4038600" cy="3028950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быта, изделия народных промыслов стали маленьким очагом народной культуры в детском саду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r\Downloads\DSCF3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3456384" cy="25922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C:\Documents and Settings\Admin\Мои документыr\Downloads\DSCF36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340768"/>
            <a:ext cx="3384376" cy="253828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C:\Documents and Settings\Admin\Мои документыr\Downloads\DSCF36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149080"/>
            <a:ext cx="3456384" cy="237626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 descr="E:\DCIM\116___03\IMG_010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4077072"/>
            <a:ext cx="3384376" cy="252028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музыкальным руководителем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Администратор\Downloads\img095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84784"/>
            <a:ext cx="3500866" cy="234640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Содержимое 9" descr="C:\Users\Администратор\Downloads\img106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484784"/>
            <a:ext cx="3570316" cy="2304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BlagoevoDS\Documents\МЕТОДИЧЕСКАЯ РАБОТА\ФОТО\группа солнышко\DSC02666.JPG"/>
          <p:cNvPicPr/>
          <p:nvPr/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571900" cy="242889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коми народных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музыкальных инструментах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ownloads\DSCF0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2132856"/>
            <a:ext cx="4696574" cy="338437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Домашние задания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закрепления темы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адик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643050"/>
            <a:ext cx="4038600" cy="3782655"/>
          </a:xfrm>
          <a:ln w="508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Содержимое 5" descr="садик1 00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1643050"/>
            <a:ext cx="4028364" cy="3771876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коми писателями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авин В.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ksosh.ru/images/znamenitye_vypyskniki/vaneeveras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171451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кормушки\vanee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оми поэт Серафим Попов перевел Тараса Шевченка на коми язы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996952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71600" y="3645024"/>
            <a:ext cx="1258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В. А.Савин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5373216"/>
            <a:ext cx="122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С. А.Попов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371703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А.Е.Ванеев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54452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Э.Н.Ванеев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690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Комплексный подход, проведение нетрадиционных форм работы с детьми: коми народные праздники, дни коми кухни, посиделки, знакомство с коми поэтами, посещение мини-музея, библиотеки, исполнение коми народных песен, игра на коми музыкальных инструментах, спортивные состязания, знакомство с декоративно-прикладным и изобразительным искусством, сотрудничество с журналом «Би кинь» являются первой ступенькой к приобщению детей к культуре коми народа, к овладению коми языком и повышению интереса у детей к истории народа коми. </a:t>
            </a:r>
            <a:b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9"/>
            <a:ext cx="777240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концу обучения дети могут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64896" cy="423023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ответить на вопросы о себе, назвать имя, возраст;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рассказать, что умеют делать и что любят;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рассказать  о животных Коми края,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выражать действия (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ворса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акань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вести диалог с взрослым (3-4 реплики).</a:t>
            </a:r>
          </a:p>
          <a:p>
            <a:pPr algn="l">
              <a:buFontTx/>
              <a:buChar char="-"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кыв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да,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Ыджыдтор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на,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уна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ren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2205038"/>
            <a:ext cx="7128792" cy="4652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творческих успехов в обучении 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коми языку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10" name="Содержимое 9" descr="DSCN42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357721" y="1928802"/>
            <a:ext cx="5325897" cy="3786214"/>
          </a:xfrm>
          <a:ln w="50800"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179793" cy="4691063"/>
          </a:xfrm>
        </p:spPr>
        <p:txBody>
          <a:bodyPr>
            <a:normAutofit fontScale="92500"/>
          </a:bodyPr>
          <a:lstStyle/>
          <a:p>
            <a:endParaRPr lang="ru-RU" sz="2400" dirty="0" smtClean="0"/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эмоциональной 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мотивационной готовности детей к элементарной речевой деятельности на коми языке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5429288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_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50" y="1484784"/>
            <a:ext cx="5111750" cy="4392488"/>
          </a:xfrm>
          <a:ln w="50800"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практическое овладение звуковой стороной коми языка и определённым лексическим запасом,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 детей положительного настроя и готовности изучения коми языка в начальной школе,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основы для формирования в будущем личности, как умелого хранителя, пользователя и создателя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ценностей и традиций Коми края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Овладению коми языком способствует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социоигровой технологии,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сочетание различных видов детской деятельности,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благоприятного эмоционального окружения, непринужденной атмосферы, доброжелательности для поддержки в ребёнке чувства уважения к самому себе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– главный институт воспитания и развития дошкольника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DSCN41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91264" cy="242889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упражнения на звукопроизношение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-  домик,  губы -  двери.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кто живёт в этом домике?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домике, дружок,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Живёт весёлый язычок ГАЖА КЫВ.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Ох, и шустрый он мальчишка,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немножко шалунишка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40535_html_m54c7cf76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714620"/>
            <a:ext cx="4038600" cy="3688063"/>
          </a:xfrm>
          <a:ln w="508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Содержимое 5" descr="image02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2714620"/>
            <a:ext cx="4038600" cy="3672408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 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активизацию словаря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5" name="Содержимое 4" descr="DSCN419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  <a:ln w="508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Содержимое 5" descr="DSCN419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096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6248" y="3143248"/>
            <a:ext cx="4608000" cy="3456000"/>
          </a:xfrm>
          <a:ln w="50800"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связной речи 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096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500174"/>
            <a:ext cx="4608000" cy="3456000"/>
          </a:xfr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CompCours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7C3CFF-DBFB-4608-A30E-0FEB392B8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CertCompCourse</Template>
  <TotalTime>0</TotalTime>
  <Words>210</Words>
  <Application>Microsoft Office PowerPoint</Application>
  <PresentationFormat>Экран (4:3)</PresentationFormat>
  <Paragraphs>48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CertCompCourse</vt:lpstr>
      <vt:lpstr>Слайд 1</vt:lpstr>
      <vt:lpstr>Коми кыв, ме тöда, Ыджыдтор оз шу на, Тöда ме и сİйö–  Оз и сöр на уна</vt:lpstr>
      <vt:lpstr>Цель  </vt:lpstr>
      <vt:lpstr>                Задачи  </vt:lpstr>
      <vt:lpstr>Овладению коми языком способствует </vt:lpstr>
      <vt:lpstr>  ИГРА – главный институт воспитания и развития дошкольника </vt:lpstr>
      <vt:lpstr> Игровые упражнения на звукопроизношение Рот -  домик,  губы -  двери. А кто живёт в этом домике? В этом домике, дружок, Живёт весёлый язычок ГАЖА КЫВ. Ох, и шустрый он мальчишка, И немножко шалунишка</vt:lpstr>
      <vt:lpstr>  Пальчиковые игры   на активизацию словаря  </vt:lpstr>
      <vt:lpstr> Игры на развитие связной речи  </vt:lpstr>
      <vt:lpstr> Ритмические игры  (подвижная, хороводная) </vt:lpstr>
      <vt:lpstr>Театрализованные игры на коми языке </vt:lpstr>
      <vt:lpstr> Игры на формирование  грамматического строя речи </vt:lpstr>
      <vt:lpstr>Предметы быта, изделия народных промыслов стали маленьким очагом народной культуры в детском саду</vt:lpstr>
      <vt:lpstr>Взаимодействие с музыкальным руководителем</vt:lpstr>
      <vt:lpstr>Игры на коми народных  музыкальных инструментах</vt:lpstr>
      <vt:lpstr>Домашние задания  для закрепления темы</vt:lpstr>
      <vt:lpstr>Знакомство с коми писателями </vt:lpstr>
      <vt:lpstr> Комплексный подход, проведение нетрадиционных форм работы с детьми: коми народные праздники, дни коми кухни, посиделки, знакомство с коми поэтами, посещение мини-музея, библиотеки, исполнение коми народных песен, игра на коми музыкальных инструментах, спортивные состязания, знакомство с декоративно-прикладным и изобразительным искусством, сотрудничество с журналом «Би кинь» являются первой ступенькой к приобщению детей к культуре коми народа, к овладению коми языком и повышению интереса у детей к истории народа коми.  </vt:lpstr>
      <vt:lpstr>К концу обучения дети могут </vt:lpstr>
      <vt:lpstr> Желаем творческих успехов в обучении  детей коми языку! 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2014-04-05T16:21:45Z</dcterms:created>
  <dcterms:modified xsi:type="dcterms:W3CDTF">2015-04-14T17:09:51Z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