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30.01.2014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 rot="21400781">
            <a:off x="1798736" y="2017054"/>
            <a:ext cx="5987484" cy="13837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КВН</a:t>
            </a:r>
            <a:r>
              <a:rPr kumimoji="0" lang="ru-RU" sz="60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по русскому языку</a:t>
            </a:r>
            <a:endParaRPr kumimoji="0" lang="ru-RU" sz="6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620688"/>
            <a:ext cx="7992888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Составьте слово по названным частям слова</a:t>
            </a:r>
            <a:r>
              <a:rPr lang="ru-RU" sz="3200" b="1" dirty="0" smtClean="0"/>
              <a:t>.</a:t>
            </a:r>
          </a:p>
          <a:p>
            <a:endParaRPr lang="ru-RU" dirty="0"/>
          </a:p>
          <a:p>
            <a:r>
              <a:rPr lang="ru-RU" b="1" dirty="0"/>
              <a:t>1 – я команда </a:t>
            </a:r>
          </a:p>
          <a:p>
            <a:r>
              <a:rPr lang="ru-RU" dirty="0"/>
              <a:t>Его корень в слове «лесной», приставка в слове «перелёт», суффикс в слове «грибок», окончание, как у слова «волк</a:t>
            </a:r>
            <a:r>
              <a:rPr lang="ru-RU" dirty="0" smtClean="0"/>
              <a:t>».</a:t>
            </a:r>
          </a:p>
          <a:p>
            <a:r>
              <a:rPr lang="ru-RU" b="1" dirty="0" smtClean="0"/>
              <a:t>2 </a:t>
            </a:r>
            <a:r>
              <a:rPr lang="ru-RU" b="1" dirty="0"/>
              <a:t>– я команда</a:t>
            </a:r>
          </a:p>
          <a:p>
            <a:r>
              <a:rPr lang="ru-RU" dirty="0"/>
              <a:t>Его корень в слове «дороженька», приставка в слове «попрыгать», суффикс в слове «лесник», окончание, как у слова «заяц</a:t>
            </a:r>
            <a:r>
              <a:rPr lang="ru-RU" dirty="0" smtClean="0"/>
              <a:t>».</a:t>
            </a:r>
          </a:p>
          <a:p>
            <a:r>
              <a:rPr lang="ru-RU" b="1" dirty="0" smtClean="0"/>
              <a:t>3 </a:t>
            </a:r>
            <a:r>
              <a:rPr lang="ru-RU" b="1" dirty="0"/>
              <a:t>– я команда</a:t>
            </a:r>
          </a:p>
          <a:p>
            <a:r>
              <a:rPr lang="ru-RU" dirty="0"/>
              <a:t>Его корень в слове «выход», приставка в слове «полёт», суффикс в слове «мышка», окончание, как у слова «трава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5685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 вы понимаете эти </a:t>
            </a:r>
            <a:r>
              <a:rPr lang="ru-RU" dirty="0" smtClean="0"/>
              <a:t>слова: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412776"/>
            <a:ext cx="68407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«Язык – инструмент, необходимо хорошо знать его, хорошо им владеть</a:t>
            </a:r>
            <a:r>
              <a:rPr lang="ru-RU" sz="3600" dirty="0" smtClean="0"/>
              <a:t>».</a:t>
            </a:r>
          </a:p>
          <a:p>
            <a:pPr algn="r"/>
            <a:r>
              <a:rPr lang="ru-RU" sz="2000" dirty="0" smtClean="0"/>
              <a:t> </a:t>
            </a:r>
            <a:r>
              <a:rPr lang="ru-RU" sz="2000" dirty="0"/>
              <a:t>Максим Горький. </a:t>
            </a:r>
          </a:p>
        </p:txBody>
      </p:sp>
    </p:spTree>
    <p:extLst>
      <p:ext uri="{BB962C8B-B14F-4D97-AF65-F5344CB8AC3E}">
        <p14:creationId xmlns:p14="http://schemas.microsoft.com/office/powerpoint/2010/main" val="364534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+mn-lt"/>
              </a:rPr>
              <a:t>Разминка</a:t>
            </a:r>
            <a:endParaRPr lang="ru-RU" sz="48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1412776"/>
            <a:ext cx="66967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Какая </a:t>
            </a:r>
            <a:r>
              <a:rPr lang="ru-RU" sz="2800" dirty="0"/>
              <a:t>часть слова самая главная? </a:t>
            </a:r>
            <a:endParaRPr lang="ru-RU" sz="2800" dirty="0" smtClean="0"/>
          </a:p>
          <a:p>
            <a:r>
              <a:rPr lang="ru-RU" sz="2800" dirty="0" smtClean="0"/>
              <a:t>2</a:t>
            </a:r>
            <a:r>
              <a:rPr lang="ru-RU" sz="2800" dirty="0"/>
              <a:t>. Сколько гласных букв в русском языке? </a:t>
            </a:r>
            <a:endParaRPr lang="ru-RU" sz="2800" dirty="0" smtClean="0"/>
          </a:p>
          <a:p>
            <a:r>
              <a:rPr lang="ru-RU" sz="2800" dirty="0" smtClean="0"/>
              <a:t>3.Когда </a:t>
            </a:r>
            <a:r>
              <a:rPr lang="ru-RU" sz="2800" dirty="0"/>
              <a:t>пишется разделительный мягкий знак? </a:t>
            </a:r>
            <a:endParaRPr lang="ru-RU" sz="2800" dirty="0" smtClean="0"/>
          </a:p>
          <a:p>
            <a:r>
              <a:rPr lang="ru-RU" sz="2800" dirty="0" smtClean="0"/>
              <a:t>4.Когда </a:t>
            </a:r>
            <a:r>
              <a:rPr lang="ru-RU" sz="2800" dirty="0"/>
              <a:t>пишется разделительный твёрдый знак? </a:t>
            </a:r>
            <a:endParaRPr lang="ru-RU" sz="2800" dirty="0" smtClean="0"/>
          </a:p>
          <a:p>
            <a:r>
              <a:rPr lang="ru-RU" sz="2800" dirty="0" smtClean="0"/>
              <a:t>5</a:t>
            </a:r>
            <a:r>
              <a:rPr lang="ru-RU" sz="2800" dirty="0"/>
              <a:t>. Какие слова называются антонимами? </a:t>
            </a:r>
            <a:endParaRPr lang="ru-RU" sz="2800" dirty="0" smtClean="0"/>
          </a:p>
          <a:p>
            <a:r>
              <a:rPr lang="ru-RU" sz="2800" dirty="0" smtClean="0"/>
              <a:t>6.Какие </a:t>
            </a:r>
            <a:r>
              <a:rPr lang="ru-RU" sz="2800" dirty="0"/>
              <a:t>слова мы всегда пишем с большой буквы?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Поставь правильно ударение: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844824"/>
            <a:ext cx="763284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1-я команда       </a:t>
            </a:r>
            <a:r>
              <a:rPr lang="ru-RU" sz="2000" b="1" dirty="0" smtClean="0"/>
              <a:t>                </a:t>
            </a:r>
            <a:r>
              <a:rPr lang="ru-RU" sz="2000" b="1" dirty="0"/>
              <a:t>2 – я команда       </a:t>
            </a:r>
            <a:r>
              <a:rPr lang="ru-RU" sz="2000" b="1" dirty="0" smtClean="0"/>
              <a:t>               </a:t>
            </a:r>
            <a:r>
              <a:rPr lang="ru-RU" sz="2000" b="1" dirty="0"/>
              <a:t>3 – я команда</a:t>
            </a:r>
          </a:p>
          <a:p>
            <a:r>
              <a:rPr lang="ru-RU" sz="2800" dirty="0"/>
              <a:t>портфель      </a:t>
            </a:r>
            <a:r>
              <a:rPr lang="ru-RU" sz="2800" dirty="0" smtClean="0"/>
              <a:t>       звонит                       библиотека</a:t>
            </a:r>
            <a:endParaRPr lang="ru-RU" sz="2800" dirty="0"/>
          </a:p>
          <a:p>
            <a:r>
              <a:rPr lang="ru-RU" sz="2800" dirty="0"/>
              <a:t>магазин              </a:t>
            </a:r>
            <a:r>
              <a:rPr lang="ru-RU" sz="2800" dirty="0" smtClean="0"/>
              <a:t> алфавит                     километр</a:t>
            </a:r>
            <a:endParaRPr lang="ru-RU" sz="2800" dirty="0"/>
          </a:p>
          <a:p>
            <a:r>
              <a:rPr lang="ru-RU" sz="2800" dirty="0"/>
              <a:t>шофёр                </a:t>
            </a:r>
            <a:r>
              <a:rPr lang="ru-RU" sz="2800" dirty="0" smtClean="0"/>
              <a:t> столяр                        средство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20785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Вставить пропущенную букву.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0709" y="1412776"/>
            <a:ext cx="799288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r>
              <a:rPr lang="ru-RU" sz="2400" b="1" dirty="0"/>
              <a:t>1-я команда             </a:t>
            </a:r>
            <a:r>
              <a:rPr lang="ru-RU" sz="2400" b="1" dirty="0" smtClean="0"/>
              <a:t> 2 </a:t>
            </a:r>
            <a:r>
              <a:rPr lang="ru-RU" sz="2400" b="1" dirty="0"/>
              <a:t>– я команда              </a:t>
            </a:r>
            <a:r>
              <a:rPr lang="ru-RU" sz="2400" b="1" dirty="0" smtClean="0"/>
              <a:t> 3 </a:t>
            </a:r>
            <a:r>
              <a:rPr lang="ru-RU" sz="2400" b="1" dirty="0"/>
              <a:t>– я команда</a:t>
            </a:r>
          </a:p>
          <a:p>
            <a:r>
              <a:rPr lang="ru-RU" sz="2400" dirty="0" err="1"/>
              <a:t>тр</a:t>
            </a:r>
            <a:r>
              <a:rPr lang="ru-RU" sz="2400" dirty="0"/>
              <a:t>…пинка                 </a:t>
            </a:r>
            <a:r>
              <a:rPr lang="ru-RU" sz="2400" dirty="0" smtClean="0"/>
              <a:t>  </a:t>
            </a:r>
            <a:r>
              <a:rPr lang="ru-RU" sz="2400" dirty="0" err="1"/>
              <a:t>сн</a:t>
            </a:r>
            <a:r>
              <a:rPr lang="ru-RU" sz="2400" dirty="0"/>
              <a:t>…жинка                    </a:t>
            </a:r>
            <a:r>
              <a:rPr lang="ru-RU" sz="2400" dirty="0" smtClean="0"/>
              <a:t>  м…</a:t>
            </a:r>
            <a:r>
              <a:rPr lang="ru-RU" sz="2400" dirty="0" err="1" smtClean="0"/>
              <a:t>рской</a:t>
            </a:r>
            <a:endParaRPr lang="ru-RU" sz="2400" dirty="0"/>
          </a:p>
          <a:p>
            <a:r>
              <a:rPr lang="ru-RU" sz="2400" dirty="0"/>
              <a:t>к…</a:t>
            </a:r>
            <a:r>
              <a:rPr lang="ru-RU" sz="2400" dirty="0" err="1"/>
              <a:t>ртофель</a:t>
            </a:r>
            <a:r>
              <a:rPr lang="ru-RU" sz="2400" dirty="0"/>
              <a:t>                </a:t>
            </a:r>
            <a:r>
              <a:rPr lang="ru-RU" sz="2400" dirty="0" smtClean="0"/>
              <a:t> м…</a:t>
            </a:r>
            <a:r>
              <a:rPr lang="ru-RU" sz="2400" dirty="0" err="1" smtClean="0"/>
              <a:t>рковь</a:t>
            </a:r>
            <a:r>
              <a:rPr lang="ru-RU" sz="2400" dirty="0" smtClean="0"/>
              <a:t>                         п…нал</a:t>
            </a:r>
            <a:endParaRPr lang="ru-RU" sz="2400" dirty="0"/>
          </a:p>
          <a:p>
            <a:r>
              <a:rPr lang="ru-RU" sz="2400" dirty="0" err="1"/>
              <a:t>оши</a:t>
            </a:r>
            <a:r>
              <a:rPr lang="ru-RU" sz="2400" dirty="0"/>
              <a:t>…ка                    </a:t>
            </a:r>
            <a:r>
              <a:rPr lang="ru-RU" sz="2400" dirty="0" smtClean="0"/>
              <a:t>  голу…ка                          тру…ка</a:t>
            </a:r>
            <a:endParaRPr lang="ru-RU" sz="2400" dirty="0"/>
          </a:p>
          <a:p>
            <a:r>
              <a:rPr lang="ru-RU" sz="2400" dirty="0"/>
              <a:t>л…пата                      </a:t>
            </a:r>
            <a:r>
              <a:rPr lang="ru-RU" sz="2400" dirty="0" smtClean="0"/>
              <a:t>  </a:t>
            </a:r>
            <a:r>
              <a:rPr lang="ru-RU" sz="2400" dirty="0" err="1" smtClean="0"/>
              <a:t>т</a:t>
            </a:r>
            <a:r>
              <a:rPr lang="ru-RU" sz="2400" dirty="0" err="1"/>
              <a:t>..пор</a:t>
            </a:r>
            <a:r>
              <a:rPr lang="ru-RU" sz="2400" dirty="0"/>
              <a:t>                              </a:t>
            </a:r>
            <a:r>
              <a:rPr lang="ru-RU" sz="2400" dirty="0" smtClean="0"/>
              <a:t> </a:t>
            </a:r>
            <a:r>
              <a:rPr lang="ru-RU" sz="2400" dirty="0" err="1" smtClean="0"/>
              <a:t>пом</a:t>
            </a:r>
            <a:r>
              <a:rPr lang="ru-RU" sz="2400" dirty="0" smtClean="0"/>
              <a:t>…дор</a:t>
            </a:r>
            <a:endParaRPr lang="ru-RU" sz="2400" dirty="0"/>
          </a:p>
          <a:p>
            <a:r>
              <a:rPr lang="ru-RU" sz="2400" dirty="0" err="1"/>
              <a:t>шка</a:t>
            </a:r>
            <a:r>
              <a:rPr lang="ru-RU" sz="2400" dirty="0"/>
              <a:t>…                         </a:t>
            </a:r>
            <a:r>
              <a:rPr lang="ru-RU" sz="2400" dirty="0" smtClean="0"/>
              <a:t>  </a:t>
            </a:r>
            <a:r>
              <a:rPr lang="ru-RU" sz="2400" dirty="0" err="1" smtClean="0"/>
              <a:t>коллекти</a:t>
            </a:r>
            <a:r>
              <a:rPr lang="ru-RU" sz="2400" dirty="0"/>
              <a:t>…                    </a:t>
            </a:r>
            <a:r>
              <a:rPr lang="ru-RU" sz="2400" dirty="0" smtClean="0"/>
              <a:t> </a:t>
            </a:r>
            <a:r>
              <a:rPr lang="ru-RU" sz="2400" dirty="0" err="1" smtClean="0"/>
              <a:t>моро</a:t>
            </a:r>
            <a:r>
              <a:rPr lang="ru-RU" sz="2400" dirty="0"/>
              <a:t>…</a:t>
            </a:r>
          </a:p>
          <a:p>
            <a:r>
              <a:rPr lang="ru-RU" sz="2400" dirty="0"/>
              <a:t>с…лить                      </a:t>
            </a:r>
            <a:r>
              <a:rPr lang="ru-RU" sz="2400" dirty="0" smtClean="0"/>
              <a:t>   м…</a:t>
            </a:r>
            <a:r>
              <a:rPr lang="ru-RU" sz="2400" dirty="0" err="1" smtClean="0"/>
              <a:t>сты</a:t>
            </a:r>
            <a:r>
              <a:rPr lang="ru-RU" sz="2400" dirty="0" smtClean="0"/>
              <a:t>                            </a:t>
            </a:r>
            <a:r>
              <a:rPr lang="ru-RU" sz="2400" dirty="0" err="1" smtClean="0"/>
              <a:t>ст</a:t>
            </a:r>
            <a:r>
              <a:rPr lang="ru-RU" sz="2400" dirty="0" smtClean="0"/>
              <a:t>…</a:t>
            </a:r>
            <a:r>
              <a:rPr lang="ru-RU" sz="2400" dirty="0" err="1" smtClean="0"/>
              <a:t>рик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46520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8187"/>
            <a:ext cx="8229600" cy="1368152"/>
          </a:xfrm>
        </p:spPr>
        <p:txBody>
          <a:bodyPr>
            <a:noAutofit/>
          </a:bodyPr>
          <a:lstStyle/>
          <a:p>
            <a:r>
              <a:rPr lang="ru-RU" sz="3200" b="1" dirty="0"/>
              <a:t>Конкурс </a:t>
            </a:r>
            <a:r>
              <a:rPr lang="ru-RU" sz="3200" b="1" dirty="0" smtClean="0"/>
              <a:t>капитанов</a:t>
            </a:r>
            <a:br>
              <a:rPr lang="ru-RU" sz="3200" b="1" dirty="0" smtClean="0"/>
            </a:br>
            <a:r>
              <a:rPr lang="ru-RU" sz="3200" dirty="0" smtClean="0"/>
              <a:t>Сосчитайте</a:t>
            </a:r>
            <a:r>
              <a:rPr lang="ru-RU" sz="3200" dirty="0"/>
              <a:t>, сколько звуков и сколько букв в словах. 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276872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1-я </a:t>
            </a:r>
            <a:r>
              <a:rPr lang="ru-RU" sz="2400" b="1" dirty="0"/>
              <a:t>команда          </a:t>
            </a:r>
            <a:r>
              <a:rPr lang="ru-RU" sz="2400" b="1" dirty="0" smtClean="0"/>
              <a:t>  2 </a:t>
            </a:r>
            <a:r>
              <a:rPr lang="ru-RU" sz="2400" b="1" dirty="0"/>
              <a:t>– я команда               </a:t>
            </a:r>
            <a:r>
              <a:rPr lang="ru-RU" sz="2400" b="1" dirty="0" smtClean="0"/>
              <a:t>3 </a:t>
            </a:r>
            <a:r>
              <a:rPr lang="ru-RU" sz="2400" b="1" dirty="0"/>
              <a:t>– я команда</a:t>
            </a:r>
          </a:p>
          <a:p>
            <a:r>
              <a:rPr lang="ru-RU" sz="2400" dirty="0" smtClean="0"/>
              <a:t>Юла                                 Ёж                                ямка</a:t>
            </a:r>
          </a:p>
          <a:p>
            <a:r>
              <a:rPr lang="ru-RU" sz="2400" dirty="0" smtClean="0"/>
              <a:t>Коньки                           деньки                           письмо</a:t>
            </a:r>
          </a:p>
        </p:txBody>
      </p:sp>
    </p:spTree>
    <p:extLst>
      <p:ext uri="{BB962C8B-B14F-4D97-AF65-F5344CB8AC3E}">
        <p14:creationId xmlns:p14="http://schemas.microsoft.com/office/powerpoint/2010/main" val="2811724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542729" y="1772816"/>
            <a:ext cx="61206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/>
              <a:t>Составьте </a:t>
            </a:r>
            <a:r>
              <a:rPr lang="ru-RU" sz="4400" b="1" dirty="0"/>
              <a:t>как можно больше слов из букв слова « Транспорт»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17812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/>
              <a:t>Спеть песню « Чему учат в школе»</a:t>
            </a:r>
            <a:br>
              <a:rPr lang="ru-RU" sz="4000" b="1" dirty="0"/>
            </a:b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204864"/>
            <a:ext cx="74168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1-я </a:t>
            </a:r>
            <a:r>
              <a:rPr lang="ru-RU" sz="2400" b="1" dirty="0"/>
              <a:t>команда          </a:t>
            </a:r>
            <a:r>
              <a:rPr lang="ru-RU" sz="2400" b="1" dirty="0" smtClean="0"/>
              <a:t>2 </a:t>
            </a:r>
            <a:r>
              <a:rPr lang="ru-RU" sz="2400" b="1" dirty="0"/>
              <a:t>– я команда             </a:t>
            </a:r>
            <a:r>
              <a:rPr lang="ru-RU" sz="2400" b="1" dirty="0" smtClean="0"/>
              <a:t>3 </a:t>
            </a:r>
            <a:r>
              <a:rPr lang="ru-RU" sz="2400" b="1" dirty="0"/>
              <a:t>– я команда</a:t>
            </a:r>
          </a:p>
          <a:p>
            <a:r>
              <a:rPr lang="ru-RU" sz="2400" dirty="0"/>
              <a:t>Как стадо овец.     </a:t>
            </a:r>
            <a:r>
              <a:rPr lang="ru-RU" sz="2400" dirty="0" smtClean="0"/>
              <a:t>Как </a:t>
            </a:r>
            <a:r>
              <a:rPr lang="ru-RU" sz="2400" dirty="0"/>
              <a:t>стадо коров.  </a:t>
            </a:r>
            <a:r>
              <a:rPr lang="ru-RU" sz="2400" dirty="0" smtClean="0"/>
              <a:t> Как стадо поросят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94671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Раскрыть скобки. Объяснить смысл пословиц.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268760"/>
            <a:ext cx="792088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 </a:t>
            </a:r>
            <a:endParaRPr lang="ru-RU" dirty="0"/>
          </a:p>
          <a:p>
            <a:r>
              <a:rPr lang="ru-RU" sz="3200" dirty="0"/>
              <a:t>Язык (до) Киева (до) ведёт</a:t>
            </a:r>
            <a:r>
              <a:rPr lang="ru-RU" sz="3200" dirty="0" smtClean="0"/>
              <a:t>.</a:t>
            </a:r>
            <a:endParaRPr lang="ru-RU" sz="3200" dirty="0"/>
          </a:p>
          <a:p>
            <a:r>
              <a:rPr lang="ru-RU" sz="3200" dirty="0"/>
              <a:t>Хорошее слово (до) сердца (до) </a:t>
            </a:r>
            <a:r>
              <a:rPr lang="ru-RU" sz="3200" dirty="0" err="1"/>
              <a:t>йдёт</a:t>
            </a:r>
            <a:r>
              <a:rPr lang="ru-RU" sz="3200" dirty="0"/>
              <a:t>.</a:t>
            </a:r>
          </a:p>
          <a:p>
            <a:r>
              <a:rPr lang="ru-RU" sz="3200" dirty="0"/>
              <a:t>Язык голову кормит. Он же и (до) побоев (до) водит.</a:t>
            </a:r>
          </a:p>
        </p:txBody>
      </p:sp>
    </p:spTree>
    <p:extLst>
      <p:ext uri="{BB962C8B-B14F-4D97-AF65-F5344CB8AC3E}">
        <p14:creationId xmlns:p14="http://schemas.microsoft.com/office/powerpoint/2010/main" val="1200083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2039941"/>
            <a:ext cx="72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/>
              <a:t>«Кто быстрее?»</a:t>
            </a:r>
            <a:r>
              <a:rPr lang="ru-RU" sz="4000" dirty="0"/>
              <a:t> </a:t>
            </a:r>
            <a:r>
              <a:rPr lang="ru-RU" sz="4000" b="1" dirty="0"/>
              <a:t>Разложить слова на карточках  по частям речи.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691298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277</Words>
  <Application>Microsoft Office PowerPoint</Application>
  <PresentationFormat>Экран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Разминка</vt:lpstr>
      <vt:lpstr>Поставь правильно ударение:</vt:lpstr>
      <vt:lpstr>Вставить пропущенную букву.</vt:lpstr>
      <vt:lpstr>Конкурс капитанов Сосчитайте, сколько звуков и сколько букв в словах.  </vt:lpstr>
      <vt:lpstr>Презентация PowerPoint</vt:lpstr>
      <vt:lpstr>Спеть песню « Чему учат в школе» </vt:lpstr>
      <vt:lpstr>Раскрыть скобки. Объяснить смысл пословиц. </vt:lpstr>
      <vt:lpstr>Презентация PowerPoint</vt:lpstr>
      <vt:lpstr>Презентация PowerPoint</vt:lpstr>
      <vt:lpstr>Как вы понимаете эти слова: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User</cp:lastModifiedBy>
  <cp:revision>17</cp:revision>
  <dcterms:created xsi:type="dcterms:W3CDTF">2013-07-29T17:42:42Z</dcterms:created>
  <dcterms:modified xsi:type="dcterms:W3CDTF">2014-01-30T18:49:01Z</dcterms:modified>
</cp:coreProperties>
</file>