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6400800" cy="42672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Имя прилагательное, как часть речи.  Словосочетание.  Синонимы и антонимы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7086600" cy="5668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sz="4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С</a:t>
            </a:r>
            <a:r>
              <a:rPr lang="ru-RU" sz="4400" dirty="0" err="1" smtClean="0">
                <a:latin typeface="Times New Roman"/>
                <a:ea typeface="Calibri"/>
                <a:cs typeface="Times New Roman"/>
              </a:rPr>
              <a:t>ла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..кий,  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улы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..ка,  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зв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..нок, </a:t>
            </a:r>
            <a:endParaRPr lang="ru-RU" sz="44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4400" dirty="0" err="1" smtClean="0">
                <a:latin typeface="Times New Roman"/>
                <a:ea typeface="Calibri"/>
                <a:cs typeface="Times New Roman"/>
              </a:rPr>
              <a:t>сосе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..ка,  душ..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стый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,  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ука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..ка,  </a:t>
            </a:r>
            <a:r>
              <a:rPr lang="ru-RU" sz="4400" dirty="0" err="1">
                <a:latin typeface="Times New Roman"/>
                <a:ea typeface="Calibri"/>
                <a:cs typeface="Times New Roman"/>
              </a:rPr>
              <a:t>пиро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.. 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4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685800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>
                <a:solidFill>
                  <a:srgbClr val="000000"/>
                </a:solidFill>
                <a:latin typeface="Times New Roman"/>
                <a:ea typeface="Calibri"/>
              </a:rPr>
              <a:t>У неё зубки, рыльце, ушки, шерсть, хвост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07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838200"/>
            <a:ext cx="6400800" cy="5287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Острые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   </a:t>
            </a:r>
            <a:endParaRPr lang="ru-RU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Тоненькое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 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Чуткие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   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Рыжая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Пушистый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0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533400"/>
            <a:ext cx="6324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Острые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      (какие?)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  Тоненькое    (какое?)  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  Чуткие         (какие?)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      Рыжая          (какая?)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      Пушистый   (какой?)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04800"/>
            <a:ext cx="6477000" cy="5334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Сладкие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, горькие, зеленая, синий, морозный, колючая, теплое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.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304800"/>
            <a:ext cx="6858000" cy="5821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Calibri"/>
              </a:rPr>
              <a:t>Лесной </a:t>
            </a:r>
            <a:r>
              <a:rPr lang="ru-RU" dirty="0">
                <a:latin typeface="Times New Roman"/>
                <a:ea typeface="Calibri"/>
              </a:rPr>
              <a:t>край, золотое кольцо, широкое поле, горький перец, крепкий дуб, </a:t>
            </a:r>
            <a:r>
              <a:rPr lang="ru-RU" dirty="0" smtClean="0">
                <a:latin typeface="Times New Roman"/>
                <a:ea typeface="Calibri"/>
              </a:rPr>
              <a:t>синяя лента.</a:t>
            </a: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/>
              </a:rPr>
              <a:t>Образец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</a:rPr>
              <a:t>Яркое солнце.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</a:rPr>
              <a:t>Солнце (какое?) яркое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095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Pictures\img01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57150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7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Имя прилагательное, как часть речи.  Словосочетание.  Синонимы и антонимы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User</cp:lastModifiedBy>
  <cp:revision>4</cp:revision>
  <dcterms:created xsi:type="dcterms:W3CDTF">2013-10-20T14:54:06Z</dcterms:created>
  <dcterms:modified xsi:type="dcterms:W3CDTF">2014-02-24T22:40:26Z</dcterms:modified>
</cp:coreProperties>
</file>