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3" r:id="rId2"/>
    <p:sldId id="261" r:id="rId3"/>
    <p:sldId id="262" r:id="rId4"/>
    <p:sldId id="256" r:id="rId5"/>
    <p:sldId id="259" r:id="rId6"/>
    <p:sldId id="257" r:id="rId7"/>
    <p:sldId id="258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119AA-9310-4C94-9E37-CB4FBFE2F42B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C0C64-166E-4455-868C-874BE9552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3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6" y="1484784"/>
            <a:ext cx="8841160" cy="2007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Нравственные проблемы литературы и воспитание личности.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3815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Санкт-Петербургское государственное бюджетное образовательное учреждение среднего профессионального образования «Колледж олимпийского резерва №1».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393305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Выполнила</a:t>
            </a:r>
          </a:p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Учащаяся 11 «Е» класса</a:t>
            </a:r>
          </a:p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Отделения пулевой стрельбы</a:t>
            </a:r>
          </a:p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Никитенко Виктория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530120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Руководитель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Власова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Л.А.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6380747"/>
            <a:ext cx="288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Санкт-Петербург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2013 год.</a:t>
            </a:r>
            <a:endParaRPr lang="ru-RU" sz="11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90216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007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2905" y="332656"/>
            <a:ext cx="8568952" cy="7173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Совесть</a:t>
            </a:r>
            <a:r>
              <a:rPr lang="ru-RU" dirty="0" smtClean="0"/>
              <a:t> – </a:t>
            </a:r>
            <a:r>
              <a:rPr lang="ru-RU" sz="3200" dirty="0" smtClean="0"/>
              <a:t>нравственное сознание, нравственное чутье </a:t>
            </a:r>
            <a:r>
              <a:rPr lang="ru-RU" sz="3200" dirty="0"/>
              <a:t>или чувство в человеке; внутреннее сознание добра и зла; тайник души, в котором отзывается одобрение или осуждение каждого поступка; способность распознавать качество поступка; чувство, побуждающее к истине и добру, отвращающее ото лжи и зла; невольная любовь к добру и к истине; прирожденная правда в различной степени развития.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3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568952" cy="5894324"/>
          </a:xfrm>
        </p:spPr>
        <p:txBody>
          <a:bodyPr/>
          <a:lstStyle/>
          <a:p>
            <a:pPr marL="0" indent="0"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Честь</a:t>
            </a:r>
            <a:r>
              <a:rPr lang="ru-RU" dirty="0"/>
              <a:t> – </a:t>
            </a:r>
            <a:r>
              <a:rPr lang="ru-RU" sz="4000" dirty="0"/>
              <a:t>внутреннее нравственное достоинство человека, доблесть, честь, благородство души и чистая совесть.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62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63" y="116632"/>
            <a:ext cx="7417048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«Притча о блудном сыне»</a:t>
            </a:r>
            <a:endParaRPr lang="ru-RU" dirty="0"/>
          </a:p>
        </p:txBody>
      </p:sp>
      <p:pic>
        <p:nvPicPr>
          <p:cNvPr id="1026" name="Picture 2" descr="E:\76680252_Losev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308" y="1556792"/>
            <a:ext cx="6283388" cy="47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630932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Н.Д. </a:t>
            </a:r>
            <a:r>
              <a:rPr lang="ru-RU" sz="2400" dirty="0" err="1" smtClean="0"/>
              <a:t>Лососев</a:t>
            </a:r>
            <a:r>
              <a:rPr lang="ru-RU" sz="2400" dirty="0" smtClean="0"/>
              <a:t>. 1882 год.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21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5909" y="508518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 С. Пушкин «Капитанская дочка»</a:t>
            </a:r>
            <a:endParaRPr lang="ru-RU" dirty="0"/>
          </a:p>
        </p:txBody>
      </p:sp>
      <p:pic>
        <p:nvPicPr>
          <p:cNvPr id="1026" name="Picture 2" descr="http://yakov-telishevsky.narod.ru/oblozhki/0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3380631" cy="526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6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/>
          <a:lstStyle/>
          <a:p>
            <a:r>
              <a:rPr lang="ru-RU" dirty="0" smtClean="0"/>
              <a:t>Б. Васильев «А зори здесь тихие»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8122" y="5907347"/>
            <a:ext cx="8435280" cy="608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Ковалев Григорий, 11 «Е»</a:t>
            </a:r>
            <a:endParaRPr lang="ru-RU" sz="2400" dirty="0"/>
          </a:p>
        </p:txBody>
      </p:sp>
      <p:pic>
        <p:nvPicPr>
          <p:cNvPr id="1026" name="Picture 2" descr="C:\Users\Виктория\Desktop\11 класс\PKVDDmCHOu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98442"/>
            <a:ext cx="6217626" cy="439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1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85" y="-74003"/>
            <a:ext cx="8229600" cy="1143000"/>
          </a:xfrm>
        </p:spPr>
        <p:txBody>
          <a:bodyPr/>
          <a:lstStyle/>
          <a:p>
            <a:r>
              <a:rPr lang="ru-RU" sz="4000" dirty="0" smtClean="0"/>
              <a:t>В. Короленко «Слепой музыкант»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E:\V._G._Korolenko__Slepoj_muzy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2748"/>
            <a:ext cx="3853325" cy="577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5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художественная литература способствует развитию личностных качеств?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144000" cy="57606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Обогащает речь, пополняет словарный запас;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Способствует общему развитию личности, умственному развитию;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Расширяет кругозор, дает новые знания о мире;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Дает необходимую для жизни информацию;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Может подсказать выход из сложных жизненных ситуаций;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Формирует волевые качества личности, что важно для спортсмена;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Помогает лучше понять себя и окружающих;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Чтение-отдых от изнурительных тренировок.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3960440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«Книга – это духовное завещание одного поколения другому, совет юноше, начинающему жить, приказ, передаваемый часовым, отправляющимся на отдых, часовому, заступающему на его место».</a:t>
            </a:r>
          </a:p>
          <a:p>
            <a:pPr marL="0" indent="0">
              <a:buNone/>
            </a:pPr>
            <a:r>
              <a:rPr lang="ru-RU" dirty="0" smtClean="0"/>
              <a:t>А. Герцен.</a:t>
            </a:r>
            <a:endParaRPr lang="ru-RU" dirty="0"/>
          </a:p>
        </p:txBody>
      </p:sp>
      <p:pic>
        <p:nvPicPr>
          <p:cNvPr id="2050" name="Picture 2" descr="http://2.bp.blogspot.com/-c0tJz-8xVp8/T375VPvYKFI/AAAAAAAAK4I/BQGR553BIo4/s1600/nb_pinacoteca_gay_portrait_of_the_author_alexander_herzen_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0618"/>
            <a:ext cx="4682612" cy="636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1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276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Нравственные проблемы литературы и воспитание личности.</vt:lpstr>
      <vt:lpstr>Презентация PowerPoint</vt:lpstr>
      <vt:lpstr>Презентация PowerPoint</vt:lpstr>
      <vt:lpstr>«Притча о блудном сыне»</vt:lpstr>
      <vt:lpstr>А. С. Пушкин «Капитанская дочка»</vt:lpstr>
      <vt:lpstr>Б. Васильев «А зори здесь тихие» </vt:lpstr>
      <vt:lpstr>В. Короленко «Слепой музыкант»</vt:lpstr>
      <vt:lpstr>Как художественная литература способствует развитию личностных качеств?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«Притча о блудном сыне»</dc:title>
  <dc:creator>Виктория</dc:creator>
  <cp:lastModifiedBy>77</cp:lastModifiedBy>
  <cp:revision>13</cp:revision>
  <dcterms:created xsi:type="dcterms:W3CDTF">2013-02-21T19:27:09Z</dcterms:created>
  <dcterms:modified xsi:type="dcterms:W3CDTF">2013-02-26T08:22:56Z</dcterms:modified>
</cp:coreProperties>
</file>