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669088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81" autoAdjust="0"/>
  </p:normalViewPr>
  <p:slideViewPr>
    <p:cSldViewPr>
      <p:cViewPr varScale="1">
        <p:scale>
          <a:sx n="82" d="100"/>
          <a:sy n="82" d="100"/>
        </p:scale>
        <p:origin x="-8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3F293-143D-4DE3-8851-5B1F8715277F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3619-4AC5-4875-99E7-19B59294793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3F293-143D-4DE3-8851-5B1F8715277F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3619-4AC5-4875-99E7-19B5929479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3F293-143D-4DE3-8851-5B1F8715277F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3619-4AC5-4875-99E7-19B5929479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3F293-143D-4DE3-8851-5B1F8715277F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3619-4AC5-4875-99E7-19B5929479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3F293-143D-4DE3-8851-5B1F8715277F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3619-4AC5-4875-99E7-19B59294793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3F293-143D-4DE3-8851-5B1F8715277F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3619-4AC5-4875-99E7-19B5929479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3F293-143D-4DE3-8851-5B1F8715277F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3619-4AC5-4875-99E7-19B5929479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3F293-143D-4DE3-8851-5B1F8715277F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3619-4AC5-4875-99E7-19B5929479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3F293-143D-4DE3-8851-5B1F8715277F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3619-4AC5-4875-99E7-19B5929479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3F293-143D-4DE3-8851-5B1F8715277F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3619-4AC5-4875-99E7-19B5929479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3F293-143D-4DE3-8851-5B1F8715277F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42A3619-4AC5-4875-99E7-19B59294793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D23F293-143D-4DE3-8851-5B1F8715277F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42A3619-4AC5-4875-99E7-19B59294793E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0" dirty="0" err="1" smtClean="0">
                <a:solidFill>
                  <a:srgbClr val="FF0000"/>
                </a:solidFill>
              </a:rPr>
              <a:t>Чистоговорки</a:t>
            </a:r>
            <a:endParaRPr lang="ru-RU" b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pp.vk.me/c7008/v7008826/c4f1/GGprt1_tcPk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600" y="688975"/>
            <a:ext cx="7670800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pp.vk.me/c7008/v7008826/c4f8/zQSIwVrcdpo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600" y="653256"/>
            <a:ext cx="7670800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pp.vk.me/c7008/v7008826/c4ff/9BCM0qVmC4c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600" y="688975"/>
            <a:ext cx="7670800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pp.vk.me/c7008/v7008826/c506/2Nx-fL8br0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600" y="653256"/>
            <a:ext cx="7670800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pp.vk.me/c7008/v7008826/c50d/xmmtqhHfVj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600" y="653256"/>
            <a:ext cx="7670800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pp.vk.me/c7008/v7008826/c514/dRGGgi1m0pM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600" y="688975"/>
            <a:ext cx="7670800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ttps://pp.vk.me/c7008/v7008826/c4b9/JhS1wbzAce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600" y="653256"/>
            <a:ext cx="7670800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pp.vk.me/c7008/v7008826/c4c0/LbVOXUsi7eM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600" y="653256"/>
            <a:ext cx="7670800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pp.vk.me/c7008/v7008826/c4c7/fYdAzMbpSOQ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600" y="653256"/>
            <a:ext cx="7670800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pp.vk.me/c7008/v7008826/c4ce/uKt5mBpenuo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600" y="725487"/>
            <a:ext cx="7670800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pp.vk.me/c7008/v7008826/c4d5/dw16uMhE56w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600" y="653256"/>
            <a:ext cx="7670800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pp.vk.me/c7008/v7008826/c4dc/3XS2tSn01Jo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600" y="653256"/>
            <a:ext cx="7670800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pp.vk.me/c7008/v7008826/c4e3/f6ieP41XV-c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600" y="725487"/>
            <a:ext cx="7670800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pp.vk.me/c7008/v7008826/c4ea/8gVXHnAEeyk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600" y="688975"/>
            <a:ext cx="7670800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</TotalTime>
  <Words>1</Words>
  <Application>Microsoft Office PowerPoint</Application>
  <PresentationFormat>Экран (4:3)</PresentationFormat>
  <Paragraphs>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Чистоговорки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Чистоговорки</dc:title>
  <dc:creator>Ольга</dc:creator>
  <cp:lastModifiedBy>Ольга</cp:lastModifiedBy>
  <cp:revision>2</cp:revision>
  <dcterms:created xsi:type="dcterms:W3CDTF">2015-04-13T16:23:46Z</dcterms:created>
  <dcterms:modified xsi:type="dcterms:W3CDTF">2015-04-13T16:34:12Z</dcterms:modified>
</cp:coreProperties>
</file>