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8" r:id="rId4"/>
    <p:sldId id="269" r:id="rId5"/>
    <p:sldId id="274" r:id="rId6"/>
    <p:sldId id="279" r:id="rId7"/>
    <p:sldId id="270" r:id="rId8"/>
    <p:sldId id="261" r:id="rId9"/>
    <p:sldId id="281" r:id="rId10"/>
    <p:sldId id="282" r:id="rId11"/>
    <p:sldId id="28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C4AD4E-4DDB-4AC5-B913-D2C38DD4EA3F}">
          <p14:sldIdLst>
            <p14:sldId id="256"/>
            <p14:sldId id="278"/>
            <p14:sldId id="269"/>
            <p14:sldId id="274"/>
            <p14:sldId id="279"/>
            <p14:sldId id="270"/>
            <p14:sldId id="261"/>
            <p14:sldId id="281"/>
            <p14:sldId id="282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D246F-8B69-4B93-8AEB-79C316F3BD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8C677-094C-43D0-97AA-61FDC25A478D}">
      <dgm:prSet phldrT="[Текст]" custT="1"/>
      <dgm:spPr/>
      <dgm:t>
        <a:bodyPr/>
        <a:lstStyle/>
        <a:p>
          <a:r>
            <a:rPr lang="ru-RU" sz="3600" dirty="0" smtClean="0"/>
            <a:t>спорт</a:t>
          </a:r>
          <a:endParaRPr lang="ru-RU" sz="3600" dirty="0"/>
        </a:p>
      </dgm:t>
    </dgm:pt>
    <dgm:pt modelId="{6809378F-67DA-496A-9146-BCDA87D7AF07}" type="parTrans" cxnId="{B5ACD3DB-08D5-43E3-B72A-9D12C9D4EB7B}">
      <dgm:prSet/>
      <dgm:spPr/>
      <dgm:t>
        <a:bodyPr/>
        <a:lstStyle/>
        <a:p>
          <a:endParaRPr lang="ru-RU"/>
        </a:p>
      </dgm:t>
    </dgm:pt>
    <dgm:pt modelId="{BDC4B5CB-C68B-4781-A2D5-CBE5F9FCAE0E}" type="sibTrans" cxnId="{B5ACD3DB-08D5-43E3-B72A-9D12C9D4EB7B}">
      <dgm:prSet/>
      <dgm:spPr/>
      <dgm:t>
        <a:bodyPr/>
        <a:lstStyle/>
        <a:p>
          <a:endParaRPr lang="ru-RU"/>
        </a:p>
      </dgm:t>
    </dgm:pt>
    <dgm:pt modelId="{A4144D87-4257-4E08-B188-031DCA28D80B}">
      <dgm:prSet phldrT="[Текст]" custT="1"/>
      <dgm:spPr/>
      <dgm:t>
        <a:bodyPr/>
        <a:lstStyle/>
        <a:p>
          <a:r>
            <a:rPr lang="ru-RU" sz="2000" dirty="0" smtClean="0"/>
            <a:t>Летние виды спорта</a:t>
          </a:r>
          <a:endParaRPr lang="ru-RU" sz="2000" dirty="0"/>
        </a:p>
      </dgm:t>
    </dgm:pt>
    <dgm:pt modelId="{BEB03912-C949-4E94-AD3E-EA1803991469}" type="parTrans" cxnId="{89C4F1AC-B013-4DD2-A924-E796797250D0}">
      <dgm:prSet/>
      <dgm:spPr/>
      <dgm:t>
        <a:bodyPr/>
        <a:lstStyle/>
        <a:p>
          <a:endParaRPr lang="ru-RU"/>
        </a:p>
      </dgm:t>
    </dgm:pt>
    <dgm:pt modelId="{CDBEB529-8511-4DFB-A38B-3E0E8C4BA304}" type="sibTrans" cxnId="{89C4F1AC-B013-4DD2-A924-E796797250D0}">
      <dgm:prSet/>
      <dgm:spPr/>
      <dgm:t>
        <a:bodyPr/>
        <a:lstStyle/>
        <a:p>
          <a:endParaRPr lang="ru-RU"/>
        </a:p>
      </dgm:t>
    </dgm:pt>
    <dgm:pt modelId="{D9345C31-98DC-40F3-B196-959A0F4B2A6F}">
      <dgm:prSet phldrT="[Текст]" custT="1"/>
      <dgm:spPr/>
      <dgm:t>
        <a:bodyPr/>
        <a:lstStyle/>
        <a:p>
          <a:r>
            <a:rPr lang="ru-RU" sz="1600" dirty="0" smtClean="0"/>
            <a:t>Параолимпийские В.С.</a:t>
          </a:r>
          <a:endParaRPr lang="ru-RU" sz="1600" dirty="0"/>
        </a:p>
      </dgm:t>
    </dgm:pt>
    <dgm:pt modelId="{6454E2D8-18A7-403F-BD8D-7ECDE980F310}" type="parTrans" cxnId="{749F9A0D-A606-494B-B23C-A70B42220191}">
      <dgm:prSet/>
      <dgm:spPr/>
      <dgm:t>
        <a:bodyPr/>
        <a:lstStyle/>
        <a:p>
          <a:endParaRPr lang="ru-RU"/>
        </a:p>
      </dgm:t>
    </dgm:pt>
    <dgm:pt modelId="{69D21FA5-C4B5-4839-8046-DF5C27C7182F}" type="sibTrans" cxnId="{749F9A0D-A606-494B-B23C-A70B42220191}">
      <dgm:prSet/>
      <dgm:spPr/>
      <dgm:t>
        <a:bodyPr/>
        <a:lstStyle/>
        <a:p>
          <a:endParaRPr lang="ru-RU"/>
        </a:p>
      </dgm:t>
    </dgm:pt>
    <dgm:pt modelId="{BA284CAF-3612-4DD4-8C48-DE5A4C672FB9}">
      <dgm:prSet phldrT="[Текст]"/>
      <dgm:spPr/>
      <dgm:t>
        <a:bodyPr/>
        <a:lstStyle/>
        <a:p>
          <a:r>
            <a:rPr lang="ru-RU" dirty="0" smtClean="0"/>
            <a:t>Олимпийские В.С.</a:t>
          </a:r>
          <a:endParaRPr lang="ru-RU" dirty="0"/>
        </a:p>
      </dgm:t>
    </dgm:pt>
    <dgm:pt modelId="{32F3E817-01CF-434D-967F-1713A0C08B93}" type="parTrans" cxnId="{CFDA0651-2CBE-4418-82BE-2481B20329FE}">
      <dgm:prSet/>
      <dgm:spPr/>
      <dgm:t>
        <a:bodyPr/>
        <a:lstStyle/>
        <a:p>
          <a:endParaRPr lang="ru-RU"/>
        </a:p>
      </dgm:t>
    </dgm:pt>
    <dgm:pt modelId="{3ACC2895-6628-45B2-B12B-92EB380ACECE}" type="sibTrans" cxnId="{CFDA0651-2CBE-4418-82BE-2481B20329FE}">
      <dgm:prSet/>
      <dgm:spPr/>
      <dgm:t>
        <a:bodyPr/>
        <a:lstStyle/>
        <a:p>
          <a:endParaRPr lang="ru-RU"/>
        </a:p>
      </dgm:t>
    </dgm:pt>
    <dgm:pt modelId="{A929E0A0-C375-422B-8C95-C9652563FADA}">
      <dgm:prSet phldrT="[Текст]" custT="1"/>
      <dgm:spPr/>
      <dgm:t>
        <a:bodyPr/>
        <a:lstStyle/>
        <a:p>
          <a:r>
            <a:rPr lang="ru-RU" sz="2000" dirty="0" smtClean="0"/>
            <a:t>Зимние виды спорта</a:t>
          </a:r>
          <a:endParaRPr lang="ru-RU" sz="2000" dirty="0"/>
        </a:p>
      </dgm:t>
    </dgm:pt>
    <dgm:pt modelId="{F63E9DB4-E65F-43A0-A950-DB4518C18DDD}" type="parTrans" cxnId="{E47C1205-6F58-4381-9C56-2C2C3BD5DE12}">
      <dgm:prSet/>
      <dgm:spPr/>
      <dgm:t>
        <a:bodyPr/>
        <a:lstStyle/>
        <a:p>
          <a:endParaRPr lang="ru-RU"/>
        </a:p>
      </dgm:t>
    </dgm:pt>
    <dgm:pt modelId="{0250B2B2-8F40-4586-8D4D-8BE2B4D638E3}" type="sibTrans" cxnId="{E47C1205-6F58-4381-9C56-2C2C3BD5DE12}">
      <dgm:prSet/>
      <dgm:spPr/>
      <dgm:t>
        <a:bodyPr/>
        <a:lstStyle/>
        <a:p>
          <a:endParaRPr lang="ru-RU"/>
        </a:p>
      </dgm:t>
    </dgm:pt>
    <dgm:pt modelId="{8ED50A15-4AF8-42D2-8D5E-7DB71A7F2EDC}">
      <dgm:prSet phldrT="[Текст]" phldr="1"/>
      <dgm:spPr/>
      <dgm:t>
        <a:bodyPr/>
        <a:lstStyle/>
        <a:p>
          <a:endParaRPr lang="ru-RU"/>
        </a:p>
      </dgm:t>
    </dgm:pt>
    <dgm:pt modelId="{B1CC7ECC-EACC-4BF6-B8A2-90DB18787D8D}" type="parTrans" cxnId="{085DB0AC-5C36-4281-B67A-84DF67B00F99}">
      <dgm:prSet/>
      <dgm:spPr/>
      <dgm:t>
        <a:bodyPr/>
        <a:lstStyle/>
        <a:p>
          <a:endParaRPr lang="ru-RU"/>
        </a:p>
      </dgm:t>
    </dgm:pt>
    <dgm:pt modelId="{14A2B6BC-5B96-4686-AA1B-D7D3EE5D107E}" type="sibTrans" cxnId="{085DB0AC-5C36-4281-B67A-84DF67B00F99}">
      <dgm:prSet/>
      <dgm:spPr/>
      <dgm:t>
        <a:bodyPr/>
        <a:lstStyle/>
        <a:p>
          <a:endParaRPr lang="ru-RU"/>
        </a:p>
      </dgm:t>
    </dgm:pt>
    <dgm:pt modelId="{4566A605-9A3D-4FE3-A95C-59C0E947C6DF}">
      <dgm:prSet/>
      <dgm:spPr/>
      <dgm:t>
        <a:bodyPr/>
        <a:lstStyle/>
        <a:p>
          <a:r>
            <a:rPr lang="ru-RU" dirty="0" smtClean="0"/>
            <a:t>Параолимпийские В.С.</a:t>
          </a:r>
          <a:endParaRPr lang="ru-RU" dirty="0"/>
        </a:p>
      </dgm:t>
    </dgm:pt>
    <dgm:pt modelId="{6C8432A2-5E3E-4DC5-8C57-89DDBB7D2E04}" type="parTrans" cxnId="{5E559A6F-BACC-4F4F-8D83-05625C4D898B}">
      <dgm:prSet/>
      <dgm:spPr/>
      <dgm:t>
        <a:bodyPr/>
        <a:lstStyle/>
        <a:p>
          <a:endParaRPr lang="ru-RU"/>
        </a:p>
      </dgm:t>
    </dgm:pt>
    <dgm:pt modelId="{A73B359D-30E3-4787-B551-D1B5697764B0}" type="sibTrans" cxnId="{5E559A6F-BACC-4F4F-8D83-05625C4D898B}">
      <dgm:prSet/>
      <dgm:spPr/>
      <dgm:t>
        <a:bodyPr/>
        <a:lstStyle/>
        <a:p>
          <a:endParaRPr lang="ru-RU"/>
        </a:p>
      </dgm:t>
    </dgm:pt>
    <dgm:pt modelId="{BD89D827-CF21-4C52-9F2D-C24038317E13}">
      <dgm:prSet/>
      <dgm:spPr/>
      <dgm:t>
        <a:bodyPr/>
        <a:lstStyle/>
        <a:p>
          <a:r>
            <a:rPr lang="ru-RU" dirty="0" smtClean="0"/>
            <a:t>Олимпийские В.С.</a:t>
          </a:r>
          <a:endParaRPr lang="ru-RU" dirty="0"/>
        </a:p>
      </dgm:t>
    </dgm:pt>
    <dgm:pt modelId="{AE1CD7E0-8AED-4353-9B20-C0B06B107943}" type="parTrans" cxnId="{9947D99C-DDBA-4E17-8CEC-C64591206AB9}">
      <dgm:prSet/>
      <dgm:spPr/>
      <dgm:t>
        <a:bodyPr/>
        <a:lstStyle/>
        <a:p>
          <a:endParaRPr lang="ru-RU"/>
        </a:p>
      </dgm:t>
    </dgm:pt>
    <dgm:pt modelId="{F3536ED4-208E-4099-9E47-CF87B2EF59D4}" type="sibTrans" cxnId="{9947D99C-DDBA-4E17-8CEC-C64591206AB9}">
      <dgm:prSet/>
      <dgm:spPr/>
      <dgm:t>
        <a:bodyPr/>
        <a:lstStyle/>
        <a:p>
          <a:endParaRPr lang="ru-RU"/>
        </a:p>
      </dgm:t>
    </dgm:pt>
    <dgm:pt modelId="{1ABC2F9F-330A-4D71-B278-CABFA951D72F}" type="pres">
      <dgm:prSet presAssocID="{7A9D246F-8B69-4B93-8AEB-79C316F3BD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3C8FA-71C5-4735-B288-5D760A9D8364}" type="pres">
      <dgm:prSet presAssocID="{3728C677-094C-43D0-97AA-61FDC25A478D}" presName="hierRoot1" presStyleCnt="0"/>
      <dgm:spPr/>
    </dgm:pt>
    <dgm:pt modelId="{1B1C7B31-6CF3-4207-AFEF-E95B0D711558}" type="pres">
      <dgm:prSet presAssocID="{3728C677-094C-43D0-97AA-61FDC25A478D}" presName="composite" presStyleCnt="0"/>
      <dgm:spPr/>
    </dgm:pt>
    <dgm:pt modelId="{2F181255-9EDF-480D-914B-5FBF88A916BE}" type="pres">
      <dgm:prSet presAssocID="{3728C677-094C-43D0-97AA-61FDC25A478D}" presName="background" presStyleLbl="node0" presStyleIdx="0" presStyleCnt="3"/>
      <dgm:spPr/>
    </dgm:pt>
    <dgm:pt modelId="{73FE5E63-8F61-4480-93F1-794DA526B4C4}" type="pres">
      <dgm:prSet presAssocID="{3728C677-094C-43D0-97AA-61FDC25A478D}" presName="text" presStyleLbl="fgAcc0" presStyleIdx="0" presStyleCnt="3" custLinFactNeighborX="6341" custLinFactNeighborY="15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26451-3E68-4A0F-9088-63281C53C7F4}" type="pres">
      <dgm:prSet presAssocID="{3728C677-094C-43D0-97AA-61FDC25A478D}" presName="hierChild2" presStyleCnt="0"/>
      <dgm:spPr/>
    </dgm:pt>
    <dgm:pt modelId="{AFEFFC98-FF24-4FB2-A0CA-513E974358CD}" type="pres">
      <dgm:prSet presAssocID="{BEB03912-C949-4E94-AD3E-EA18039914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68CE100-C24B-449A-A525-E62F60690D0D}" type="pres">
      <dgm:prSet presAssocID="{A4144D87-4257-4E08-B188-031DCA28D80B}" presName="hierRoot2" presStyleCnt="0"/>
      <dgm:spPr/>
    </dgm:pt>
    <dgm:pt modelId="{05B4DEE8-0B0B-4253-A390-D440C969FD08}" type="pres">
      <dgm:prSet presAssocID="{A4144D87-4257-4E08-B188-031DCA28D80B}" presName="composite2" presStyleCnt="0"/>
      <dgm:spPr/>
    </dgm:pt>
    <dgm:pt modelId="{EF87045A-965B-45BE-9A04-D105D9F87C8C}" type="pres">
      <dgm:prSet presAssocID="{A4144D87-4257-4E08-B188-031DCA28D80B}" presName="background2" presStyleLbl="node2" presStyleIdx="0" presStyleCnt="2"/>
      <dgm:spPr/>
    </dgm:pt>
    <dgm:pt modelId="{D341A1ED-591F-4F7C-81C9-0F4E0280D200}" type="pres">
      <dgm:prSet presAssocID="{A4144D87-4257-4E08-B188-031DCA28D80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14F1E-F9F8-4581-992F-75FE0343D122}" type="pres">
      <dgm:prSet presAssocID="{A4144D87-4257-4E08-B188-031DCA28D80B}" presName="hierChild3" presStyleCnt="0"/>
      <dgm:spPr/>
    </dgm:pt>
    <dgm:pt modelId="{082DB42F-7C23-4ACA-B05B-9B8F9F5ABCF2}" type="pres">
      <dgm:prSet presAssocID="{6454E2D8-18A7-403F-BD8D-7ECDE980F31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C62C3E1-0661-413E-A734-89D04A932AFC}" type="pres">
      <dgm:prSet presAssocID="{D9345C31-98DC-40F3-B196-959A0F4B2A6F}" presName="hierRoot3" presStyleCnt="0"/>
      <dgm:spPr/>
    </dgm:pt>
    <dgm:pt modelId="{95FF10FB-EC9D-4D74-B949-833D7A36645C}" type="pres">
      <dgm:prSet presAssocID="{D9345C31-98DC-40F3-B196-959A0F4B2A6F}" presName="composite3" presStyleCnt="0"/>
      <dgm:spPr/>
    </dgm:pt>
    <dgm:pt modelId="{41A674D9-1787-4E3B-8FCF-4EEB9CA69478}" type="pres">
      <dgm:prSet presAssocID="{D9345C31-98DC-40F3-B196-959A0F4B2A6F}" presName="background3" presStyleLbl="node3" presStyleIdx="0" presStyleCnt="3"/>
      <dgm:spPr/>
    </dgm:pt>
    <dgm:pt modelId="{0E527675-8969-4D83-9E77-7CC618DCD35D}" type="pres">
      <dgm:prSet presAssocID="{D9345C31-98DC-40F3-B196-959A0F4B2A6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8F609-7205-42F1-91C7-85A9BD551DCE}" type="pres">
      <dgm:prSet presAssocID="{D9345C31-98DC-40F3-B196-959A0F4B2A6F}" presName="hierChild4" presStyleCnt="0"/>
      <dgm:spPr/>
    </dgm:pt>
    <dgm:pt modelId="{13B078CC-C0F6-4961-AC4E-D5A687C1325B}" type="pres">
      <dgm:prSet presAssocID="{32F3E817-01CF-434D-967F-1713A0C08B9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4ADCEED-065A-419F-8CBB-C55D661D5504}" type="pres">
      <dgm:prSet presAssocID="{BA284CAF-3612-4DD4-8C48-DE5A4C672FB9}" presName="hierRoot3" presStyleCnt="0"/>
      <dgm:spPr/>
    </dgm:pt>
    <dgm:pt modelId="{CF654435-9A7B-4543-9E85-6BD485FCC888}" type="pres">
      <dgm:prSet presAssocID="{BA284CAF-3612-4DD4-8C48-DE5A4C672FB9}" presName="composite3" presStyleCnt="0"/>
      <dgm:spPr/>
    </dgm:pt>
    <dgm:pt modelId="{6D5D82DB-7CFE-4369-B280-3E3F63325E57}" type="pres">
      <dgm:prSet presAssocID="{BA284CAF-3612-4DD4-8C48-DE5A4C672FB9}" presName="background3" presStyleLbl="node3" presStyleIdx="1" presStyleCnt="3"/>
      <dgm:spPr/>
    </dgm:pt>
    <dgm:pt modelId="{963A204C-1FD3-4E71-9807-27694758C23C}" type="pres">
      <dgm:prSet presAssocID="{BA284CAF-3612-4DD4-8C48-DE5A4C672FB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917A6-8FBB-4A21-8EBA-D817E129AF46}" type="pres">
      <dgm:prSet presAssocID="{BA284CAF-3612-4DD4-8C48-DE5A4C672FB9}" presName="hierChild4" presStyleCnt="0"/>
      <dgm:spPr/>
    </dgm:pt>
    <dgm:pt modelId="{EB9688B1-80E2-45EC-9D03-38B596516C13}" type="pres">
      <dgm:prSet presAssocID="{F63E9DB4-E65F-43A0-A950-DB4518C18DD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E2EA602-30CB-42DE-93FB-313E013CB290}" type="pres">
      <dgm:prSet presAssocID="{A929E0A0-C375-422B-8C95-C9652563FADA}" presName="hierRoot2" presStyleCnt="0"/>
      <dgm:spPr/>
    </dgm:pt>
    <dgm:pt modelId="{C72C2256-0A1E-4909-B6F5-F654B9134742}" type="pres">
      <dgm:prSet presAssocID="{A929E0A0-C375-422B-8C95-C9652563FADA}" presName="composite2" presStyleCnt="0"/>
      <dgm:spPr/>
    </dgm:pt>
    <dgm:pt modelId="{D3ECD19B-0DF4-46F2-9F97-BCC16DA47688}" type="pres">
      <dgm:prSet presAssocID="{A929E0A0-C375-422B-8C95-C9652563FADA}" presName="background2" presStyleLbl="node2" presStyleIdx="1" presStyleCnt="2"/>
      <dgm:spPr/>
    </dgm:pt>
    <dgm:pt modelId="{818F023E-627B-4F0C-B6A6-5AC0E276A5AD}" type="pres">
      <dgm:prSet presAssocID="{A929E0A0-C375-422B-8C95-C9652563FAD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CC7BF-B364-406E-8819-686A644150C8}" type="pres">
      <dgm:prSet presAssocID="{A929E0A0-C375-422B-8C95-C9652563FADA}" presName="hierChild3" presStyleCnt="0"/>
      <dgm:spPr/>
    </dgm:pt>
    <dgm:pt modelId="{73BA5FDA-6E42-4F95-BD43-DF3CFB01F54A}" type="pres">
      <dgm:prSet presAssocID="{B1CC7ECC-EACC-4BF6-B8A2-90DB18787D8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874934D-0E0C-4848-B335-102372A2A0F9}" type="pres">
      <dgm:prSet presAssocID="{8ED50A15-4AF8-42D2-8D5E-7DB71A7F2EDC}" presName="hierRoot3" presStyleCnt="0"/>
      <dgm:spPr/>
    </dgm:pt>
    <dgm:pt modelId="{4C702476-8B9B-4F26-93C6-D8F263B1264A}" type="pres">
      <dgm:prSet presAssocID="{8ED50A15-4AF8-42D2-8D5E-7DB71A7F2EDC}" presName="composite3" presStyleCnt="0"/>
      <dgm:spPr/>
    </dgm:pt>
    <dgm:pt modelId="{986D281A-8F1E-4F66-A4D5-712F5B1E72A4}" type="pres">
      <dgm:prSet presAssocID="{8ED50A15-4AF8-42D2-8D5E-7DB71A7F2EDC}" presName="background3" presStyleLbl="node3" presStyleIdx="2" presStyleCnt="3"/>
      <dgm:spPr/>
    </dgm:pt>
    <dgm:pt modelId="{62499195-8B72-43DA-990E-D5EADFB84ED0}" type="pres">
      <dgm:prSet presAssocID="{8ED50A15-4AF8-42D2-8D5E-7DB71A7F2ED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DAF3D4-426C-4CFB-AA01-4E7DDA6F8A17}" type="pres">
      <dgm:prSet presAssocID="{8ED50A15-4AF8-42D2-8D5E-7DB71A7F2EDC}" presName="hierChild4" presStyleCnt="0"/>
      <dgm:spPr/>
    </dgm:pt>
    <dgm:pt modelId="{B29CBA84-D14C-4F3E-BF63-04F3ABC7C116}" type="pres">
      <dgm:prSet presAssocID="{4566A605-9A3D-4FE3-A95C-59C0E947C6DF}" presName="hierRoot1" presStyleCnt="0"/>
      <dgm:spPr/>
    </dgm:pt>
    <dgm:pt modelId="{2001F79E-85A2-4AD5-86E0-8E0135EE84F9}" type="pres">
      <dgm:prSet presAssocID="{4566A605-9A3D-4FE3-A95C-59C0E947C6DF}" presName="composite" presStyleCnt="0"/>
      <dgm:spPr/>
    </dgm:pt>
    <dgm:pt modelId="{9A3D4E0F-0B5B-4472-A5DF-029E66898E05}" type="pres">
      <dgm:prSet presAssocID="{4566A605-9A3D-4FE3-A95C-59C0E947C6DF}" presName="background" presStyleLbl="node0" presStyleIdx="1" presStyleCnt="3"/>
      <dgm:spPr/>
    </dgm:pt>
    <dgm:pt modelId="{307E639B-5BBA-4AF6-8770-E2299D2E561A}" type="pres">
      <dgm:prSet presAssocID="{4566A605-9A3D-4FE3-A95C-59C0E947C6DF}" presName="text" presStyleLbl="fgAcc0" presStyleIdx="1" presStyleCnt="3" custLinFactY="100000" custLinFactNeighborX="-30392" custLinFactNeighborY="19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D0DBEB-F7FF-4EE0-B8E4-EA2A67474E20}" type="pres">
      <dgm:prSet presAssocID="{4566A605-9A3D-4FE3-A95C-59C0E947C6DF}" presName="hierChild2" presStyleCnt="0"/>
      <dgm:spPr/>
    </dgm:pt>
    <dgm:pt modelId="{BC160687-4BE0-48BB-BDFC-D2C5F1161945}" type="pres">
      <dgm:prSet presAssocID="{BD89D827-CF21-4C52-9F2D-C24038317E13}" presName="hierRoot1" presStyleCnt="0"/>
      <dgm:spPr/>
    </dgm:pt>
    <dgm:pt modelId="{EEBCAC7E-EECC-4004-BFA7-1752C62AA22F}" type="pres">
      <dgm:prSet presAssocID="{BD89D827-CF21-4C52-9F2D-C24038317E13}" presName="composite" presStyleCnt="0"/>
      <dgm:spPr/>
    </dgm:pt>
    <dgm:pt modelId="{C105400D-FF72-4E26-9CA1-D80523D1AEA5}" type="pres">
      <dgm:prSet presAssocID="{BD89D827-CF21-4C52-9F2D-C24038317E13}" presName="background" presStyleLbl="node0" presStyleIdx="2" presStyleCnt="3"/>
      <dgm:spPr/>
    </dgm:pt>
    <dgm:pt modelId="{3FC0412B-EB2C-4FAB-A4E9-A4354551F74E}" type="pres">
      <dgm:prSet presAssocID="{BD89D827-CF21-4C52-9F2D-C24038317E13}" presName="text" presStyleLbl="fgAcc0" presStyleIdx="2" presStyleCnt="3" custLinFactY="100000" custLinFactNeighborX="-30392" custLinFactNeighborY="19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B887C-61E7-4369-A49B-C6B40D0AC9CC}" type="pres">
      <dgm:prSet presAssocID="{BD89D827-CF21-4C52-9F2D-C24038317E13}" presName="hierChild2" presStyleCnt="0"/>
      <dgm:spPr/>
    </dgm:pt>
  </dgm:ptLst>
  <dgm:cxnLst>
    <dgm:cxn modelId="{B5ACD3DB-08D5-43E3-B72A-9D12C9D4EB7B}" srcId="{7A9D246F-8B69-4B93-8AEB-79C316F3BDA6}" destId="{3728C677-094C-43D0-97AA-61FDC25A478D}" srcOrd="0" destOrd="0" parTransId="{6809378F-67DA-496A-9146-BCDA87D7AF07}" sibTransId="{BDC4B5CB-C68B-4781-A2D5-CBE5F9FCAE0E}"/>
    <dgm:cxn modelId="{FFC3DE4B-6B15-4805-B872-019D32AC6E97}" type="presOf" srcId="{4566A605-9A3D-4FE3-A95C-59C0E947C6DF}" destId="{307E639B-5BBA-4AF6-8770-E2299D2E561A}" srcOrd="0" destOrd="0" presId="urn:microsoft.com/office/officeart/2005/8/layout/hierarchy1"/>
    <dgm:cxn modelId="{CFDA0651-2CBE-4418-82BE-2481B20329FE}" srcId="{A4144D87-4257-4E08-B188-031DCA28D80B}" destId="{BA284CAF-3612-4DD4-8C48-DE5A4C672FB9}" srcOrd="1" destOrd="0" parTransId="{32F3E817-01CF-434D-967F-1713A0C08B93}" sibTransId="{3ACC2895-6628-45B2-B12B-92EB380ACECE}"/>
    <dgm:cxn modelId="{067ACEA3-89A8-4B08-9627-33EF8EE8C74D}" type="presOf" srcId="{32F3E817-01CF-434D-967F-1713A0C08B93}" destId="{13B078CC-C0F6-4961-AC4E-D5A687C1325B}" srcOrd="0" destOrd="0" presId="urn:microsoft.com/office/officeart/2005/8/layout/hierarchy1"/>
    <dgm:cxn modelId="{5E559A6F-BACC-4F4F-8D83-05625C4D898B}" srcId="{7A9D246F-8B69-4B93-8AEB-79C316F3BDA6}" destId="{4566A605-9A3D-4FE3-A95C-59C0E947C6DF}" srcOrd="1" destOrd="0" parTransId="{6C8432A2-5E3E-4DC5-8C57-89DDBB7D2E04}" sibTransId="{A73B359D-30E3-4787-B551-D1B5697764B0}"/>
    <dgm:cxn modelId="{D70ABF27-80A9-412B-A81F-B1EB139D9174}" type="presOf" srcId="{A929E0A0-C375-422B-8C95-C9652563FADA}" destId="{818F023E-627B-4F0C-B6A6-5AC0E276A5AD}" srcOrd="0" destOrd="0" presId="urn:microsoft.com/office/officeart/2005/8/layout/hierarchy1"/>
    <dgm:cxn modelId="{7594D522-A02D-4C19-94A2-7B32410CF85E}" type="presOf" srcId="{D9345C31-98DC-40F3-B196-959A0F4B2A6F}" destId="{0E527675-8969-4D83-9E77-7CC618DCD35D}" srcOrd="0" destOrd="0" presId="urn:microsoft.com/office/officeart/2005/8/layout/hierarchy1"/>
    <dgm:cxn modelId="{B2065DAB-7A2C-4A70-B2D9-87F7D1260809}" type="presOf" srcId="{B1CC7ECC-EACC-4BF6-B8A2-90DB18787D8D}" destId="{73BA5FDA-6E42-4F95-BD43-DF3CFB01F54A}" srcOrd="0" destOrd="0" presId="urn:microsoft.com/office/officeart/2005/8/layout/hierarchy1"/>
    <dgm:cxn modelId="{B0610D77-BBAC-4720-BCAE-B8A2E3B6020D}" type="presOf" srcId="{8ED50A15-4AF8-42D2-8D5E-7DB71A7F2EDC}" destId="{62499195-8B72-43DA-990E-D5EADFB84ED0}" srcOrd="0" destOrd="0" presId="urn:microsoft.com/office/officeart/2005/8/layout/hierarchy1"/>
    <dgm:cxn modelId="{9CE169CD-B19D-4BF2-BB66-BAE7B15F58D9}" type="presOf" srcId="{BD89D827-CF21-4C52-9F2D-C24038317E13}" destId="{3FC0412B-EB2C-4FAB-A4E9-A4354551F74E}" srcOrd="0" destOrd="0" presId="urn:microsoft.com/office/officeart/2005/8/layout/hierarchy1"/>
    <dgm:cxn modelId="{FBB1579E-D335-4062-B13E-7B83D12E1BCA}" type="presOf" srcId="{BA284CAF-3612-4DD4-8C48-DE5A4C672FB9}" destId="{963A204C-1FD3-4E71-9807-27694758C23C}" srcOrd="0" destOrd="0" presId="urn:microsoft.com/office/officeart/2005/8/layout/hierarchy1"/>
    <dgm:cxn modelId="{E47C1205-6F58-4381-9C56-2C2C3BD5DE12}" srcId="{3728C677-094C-43D0-97AA-61FDC25A478D}" destId="{A929E0A0-C375-422B-8C95-C9652563FADA}" srcOrd="1" destOrd="0" parTransId="{F63E9DB4-E65F-43A0-A950-DB4518C18DDD}" sibTransId="{0250B2B2-8F40-4586-8D4D-8BE2B4D638E3}"/>
    <dgm:cxn modelId="{085DB0AC-5C36-4281-B67A-84DF67B00F99}" srcId="{A929E0A0-C375-422B-8C95-C9652563FADA}" destId="{8ED50A15-4AF8-42D2-8D5E-7DB71A7F2EDC}" srcOrd="0" destOrd="0" parTransId="{B1CC7ECC-EACC-4BF6-B8A2-90DB18787D8D}" sibTransId="{14A2B6BC-5B96-4686-AA1B-D7D3EE5D107E}"/>
    <dgm:cxn modelId="{6E05CE2E-2DDF-439E-AEFA-EE0E9B4F7C9E}" type="presOf" srcId="{6454E2D8-18A7-403F-BD8D-7ECDE980F310}" destId="{082DB42F-7C23-4ACA-B05B-9B8F9F5ABCF2}" srcOrd="0" destOrd="0" presId="urn:microsoft.com/office/officeart/2005/8/layout/hierarchy1"/>
    <dgm:cxn modelId="{FD591563-54C9-43B7-8C76-236CF9704CC9}" type="presOf" srcId="{3728C677-094C-43D0-97AA-61FDC25A478D}" destId="{73FE5E63-8F61-4480-93F1-794DA526B4C4}" srcOrd="0" destOrd="0" presId="urn:microsoft.com/office/officeart/2005/8/layout/hierarchy1"/>
    <dgm:cxn modelId="{89C4F1AC-B013-4DD2-A924-E796797250D0}" srcId="{3728C677-094C-43D0-97AA-61FDC25A478D}" destId="{A4144D87-4257-4E08-B188-031DCA28D80B}" srcOrd="0" destOrd="0" parTransId="{BEB03912-C949-4E94-AD3E-EA1803991469}" sibTransId="{CDBEB529-8511-4DFB-A38B-3E0E8C4BA304}"/>
    <dgm:cxn modelId="{9947D99C-DDBA-4E17-8CEC-C64591206AB9}" srcId="{7A9D246F-8B69-4B93-8AEB-79C316F3BDA6}" destId="{BD89D827-CF21-4C52-9F2D-C24038317E13}" srcOrd="2" destOrd="0" parTransId="{AE1CD7E0-8AED-4353-9B20-C0B06B107943}" sibTransId="{F3536ED4-208E-4099-9E47-CF87B2EF59D4}"/>
    <dgm:cxn modelId="{39A4C5D0-CAB2-472B-82FF-F1F4C9BB2AED}" type="presOf" srcId="{F63E9DB4-E65F-43A0-A950-DB4518C18DDD}" destId="{EB9688B1-80E2-45EC-9D03-38B596516C13}" srcOrd="0" destOrd="0" presId="urn:microsoft.com/office/officeart/2005/8/layout/hierarchy1"/>
    <dgm:cxn modelId="{303056AD-FDA8-4CCF-9F72-F1E0EF650D22}" type="presOf" srcId="{A4144D87-4257-4E08-B188-031DCA28D80B}" destId="{D341A1ED-591F-4F7C-81C9-0F4E0280D200}" srcOrd="0" destOrd="0" presId="urn:microsoft.com/office/officeart/2005/8/layout/hierarchy1"/>
    <dgm:cxn modelId="{501D9EB3-4408-466E-BE77-D12412726CF8}" type="presOf" srcId="{7A9D246F-8B69-4B93-8AEB-79C316F3BDA6}" destId="{1ABC2F9F-330A-4D71-B278-CABFA951D72F}" srcOrd="0" destOrd="0" presId="urn:microsoft.com/office/officeart/2005/8/layout/hierarchy1"/>
    <dgm:cxn modelId="{749F9A0D-A606-494B-B23C-A70B42220191}" srcId="{A4144D87-4257-4E08-B188-031DCA28D80B}" destId="{D9345C31-98DC-40F3-B196-959A0F4B2A6F}" srcOrd="0" destOrd="0" parTransId="{6454E2D8-18A7-403F-BD8D-7ECDE980F310}" sibTransId="{69D21FA5-C4B5-4839-8046-DF5C27C7182F}"/>
    <dgm:cxn modelId="{6CBFD340-5139-4492-95D9-35A34A2EA68F}" type="presOf" srcId="{BEB03912-C949-4E94-AD3E-EA1803991469}" destId="{AFEFFC98-FF24-4FB2-A0CA-513E974358CD}" srcOrd="0" destOrd="0" presId="urn:microsoft.com/office/officeart/2005/8/layout/hierarchy1"/>
    <dgm:cxn modelId="{DDE8CA81-D7B5-47FC-9CAE-E698109B3AEF}" type="presParOf" srcId="{1ABC2F9F-330A-4D71-B278-CABFA951D72F}" destId="{6FC3C8FA-71C5-4735-B288-5D760A9D8364}" srcOrd="0" destOrd="0" presId="urn:microsoft.com/office/officeart/2005/8/layout/hierarchy1"/>
    <dgm:cxn modelId="{10E72DA8-E11C-4921-A97C-16A82F93C039}" type="presParOf" srcId="{6FC3C8FA-71C5-4735-B288-5D760A9D8364}" destId="{1B1C7B31-6CF3-4207-AFEF-E95B0D711558}" srcOrd="0" destOrd="0" presId="urn:microsoft.com/office/officeart/2005/8/layout/hierarchy1"/>
    <dgm:cxn modelId="{5DE056F9-F5C4-4472-8AA3-3A54ED9585FE}" type="presParOf" srcId="{1B1C7B31-6CF3-4207-AFEF-E95B0D711558}" destId="{2F181255-9EDF-480D-914B-5FBF88A916BE}" srcOrd="0" destOrd="0" presId="urn:microsoft.com/office/officeart/2005/8/layout/hierarchy1"/>
    <dgm:cxn modelId="{918C808B-CF88-4D9A-8922-2881B3E70FEC}" type="presParOf" srcId="{1B1C7B31-6CF3-4207-AFEF-E95B0D711558}" destId="{73FE5E63-8F61-4480-93F1-794DA526B4C4}" srcOrd="1" destOrd="0" presId="urn:microsoft.com/office/officeart/2005/8/layout/hierarchy1"/>
    <dgm:cxn modelId="{B261EC03-53D2-48CA-AF22-044978AF203A}" type="presParOf" srcId="{6FC3C8FA-71C5-4735-B288-5D760A9D8364}" destId="{9C326451-3E68-4A0F-9088-63281C53C7F4}" srcOrd="1" destOrd="0" presId="urn:microsoft.com/office/officeart/2005/8/layout/hierarchy1"/>
    <dgm:cxn modelId="{A6A734A2-67AF-412C-A047-AB9D5A6A3950}" type="presParOf" srcId="{9C326451-3E68-4A0F-9088-63281C53C7F4}" destId="{AFEFFC98-FF24-4FB2-A0CA-513E974358CD}" srcOrd="0" destOrd="0" presId="urn:microsoft.com/office/officeart/2005/8/layout/hierarchy1"/>
    <dgm:cxn modelId="{FF67294F-3103-4BB1-BA8D-9EF279CEBF35}" type="presParOf" srcId="{9C326451-3E68-4A0F-9088-63281C53C7F4}" destId="{168CE100-C24B-449A-A525-E62F60690D0D}" srcOrd="1" destOrd="0" presId="urn:microsoft.com/office/officeart/2005/8/layout/hierarchy1"/>
    <dgm:cxn modelId="{36BBDFDA-D02F-4042-8D5F-4429759F100E}" type="presParOf" srcId="{168CE100-C24B-449A-A525-E62F60690D0D}" destId="{05B4DEE8-0B0B-4253-A390-D440C969FD08}" srcOrd="0" destOrd="0" presId="urn:microsoft.com/office/officeart/2005/8/layout/hierarchy1"/>
    <dgm:cxn modelId="{4BA56367-C5F9-48A3-8F4F-E2E89FF7688F}" type="presParOf" srcId="{05B4DEE8-0B0B-4253-A390-D440C969FD08}" destId="{EF87045A-965B-45BE-9A04-D105D9F87C8C}" srcOrd="0" destOrd="0" presId="urn:microsoft.com/office/officeart/2005/8/layout/hierarchy1"/>
    <dgm:cxn modelId="{5BA882A4-4732-4B11-ABAB-DDA0D1277679}" type="presParOf" srcId="{05B4DEE8-0B0B-4253-A390-D440C969FD08}" destId="{D341A1ED-591F-4F7C-81C9-0F4E0280D200}" srcOrd="1" destOrd="0" presId="urn:microsoft.com/office/officeart/2005/8/layout/hierarchy1"/>
    <dgm:cxn modelId="{6AC444C1-8573-4FF9-98FD-638F3D9B91D3}" type="presParOf" srcId="{168CE100-C24B-449A-A525-E62F60690D0D}" destId="{86B14F1E-F9F8-4581-992F-75FE0343D122}" srcOrd="1" destOrd="0" presId="urn:microsoft.com/office/officeart/2005/8/layout/hierarchy1"/>
    <dgm:cxn modelId="{3F85A825-5D77-4DFB-85A9-1A097309721D}" type="presParOf" srcId="{86B14F1E-F9F8-4581-992F-75FE0343D122}" destId="{082DB42F-7C23-4ACA-B05B-9B8F9F5ABCF2}" srcOrd="0" destOrd="0" presId="urn:microsoft.com/office/officeart/2005/8/layout/hierarchy1"/>
    <dgm:cxn modelId="{90E0A4E3-B5CD-492B-8AF2-1FBD2509A6BF}" type="presParOf" srcId="{86B14F1E-F9F8-4581-992F-75FE0343D122}" destId="{CC62C3E1-0661-413E-A734-89D04A932AFC}" srcOrd="1" destOrd="0" presId="urn:microsoft.com/office/officeart/2005/8/layout/hierarchy1"/>
    <dgm:cxn modelId="{D9BD7F47-6AFB-4608-8734-CD311A2AA55C}" type="presParOf" srcId="{CC62C3E1-0661-413E-A734-89D04A932AFC}" destId="{95FF10FB-EC9D-4D74-B949-833D7A36645C}" srcOrd="0" destOrd="0" presId="urn:microsoft.com/office/officeart/2005/8/layout/hierarchy1"/>
    <dgm:cxn modelId="{40E1F9F4-D570-4DD9-8710-BBCD9B8A6842}" type="presParOf" srcId="{95FF10FB-EC9D-4D74-B949-833D7A36645C}" destId="{41A674D9-1787-4E3B-8FCF-4EEB9CA69478}" srcOrd="0" destOrd="0" presId="urn:microsoft.com/office/officeart/2005/8/layout/hierarchy1"/>
    <dgm:cxn modelId="{C2AC8327-FEB2-4957-A98A-E4D6146E0469}" type="presParOf" srcId="{95FF10FB-EC9D-4D74-B949-833D7A36645C}" destId="{0E527675-8969-4D83-9E77-7CC618DCD35D}" srcOrd="1" destOrd="0" presId="urn:microsoft.com/office/officeart/2005/8/layout/hierarchy1"/>
    <dgm:cxn modelId="{5F062F9D-81ED-4CE0-9D9F-AF2C0C836D15}" type="presParOf" srcId="{CC62C3E1-0661-413E-A734-89D04A932AFC}" destId="{0F78F609-7205-42F1-91C7-85A9BD551DCE}" srcOrd="1" destOrd="0" presId="urn:microsoft.com/office/officeart/2005/8/layout/hierarchy1"/>
    <dgm:cxn modelId="{FE4916E8-FCB4-46FF-88FC-06550D475818}" type="presParOf" srcId="{86B14F1E-F9F8-4581-992F-75FE0343D122}" destId="{13B078CC-C0F6-4961-AC4E-D5A687C1325B}" srcOrd="2" destOrd="0" presId="urn:microsoft.com/office/officeart/2005/8/layout/hierarchy1"/>
    <dgm:cxn modelId="{6EEDF39E-6FAB-4D9A-922F-B68C03CED2A2}" type="presParOf" srcId="{86B14F1E-F9F8-4581-992F-75FE0343D122}" destId="{E4ADCEED-065A-419F-8CBB-C55D661D5504}" srcOrd="3" destOrd="0" presId="urn:microsoft.com/office/officeart/2005/8/layout/hierarchy1"/>
    <dgm:cxn modelId="{11ADC509-6D4D-4DA3-85A7-D13291362041}" type="presParOf" srcId="{E4ADCEED-065A-419F-8CBB-C55D661D5504}" destId="{CF654435-9A7B-4543-9E85-6BD485FCC888}" srcOrd="0" destOrd="0" presId="urn:microsoft.com/office/officeart/2005/8/layout/hierarchy1"/>
    <dgm:cxn modelId="{36CBB4EA-C085-46B0-9BA2-601E98114C52}" type="presParOf" srcId="{CF654435-9A7B-4543-9E85-6BD485FCC888}" destId="{6D5D82DB-7CFE-4369-B280-3E3F63325E57}" srcOrd="0" destOrd="0" presId="urn:microsoft.com/office/officeart/2005/8/layout/hierarchy1"/>
    <dgm:cxn modelId="{A0943B82-973F-41E8-AAF0-7E30274562EE}" type="presParOf" srcId="{CF654435-9A7B-4543-9E85-6BD485FCC888}" destId="{963A204C-1FD3-4E71-9807-27694758C23C}" srcOrd="1" destOrd="0" presId="urn:microsoft.com/office/officeart/2005/8/layout/hierarchy1"/>
    <dgm:cxn modelId="{18DD836B-2A0D-4B09-A3AC-D0BC1959CF6E}" type="presParOf" srcId="{E4ADCEED-065A-419F-8CBB-C55D661D5504}" destId="{015917A6-8FBB-4A21-8EBA-D817E129AF46}" srcOrd="1" destOrd="0" presId="urn:microsoft.com/office/officeart/2005/8/layout/hierarchy1"/>
    <dgm:cxn modelId="{769D15BD-4C09-4B7E-9D91-8F4B52C07085}" type="presParOf" srcId="{9C326451-3E68-4A0F-9088-63281C53C7F4}" destId="{EB9688B1-80E2-45EC-9D03-38B596516C13}" srcOrd="2" destOrd="0" presId="urn:microsoft.com/office/officeart/2005/8/layout/hierarchy1"/>
    <dgm:cxn modelId="{DC307785-3923-4B43-ADE5-C9865122B22D}" type="presParOf" srcId="{9C326451-3E68-4A0F-9088-63281C53C7F4}" destId="{DE2EA602-30CB-42DE-93FB-313E013CB290}" srcOrd="3" destOrd="0" presId="urn:microsoft.com/office/officeart/2005/8/layout/hierarchy1"/>
    <dgm:cxn modelId="{082D83E7-96ED-459F-8FD6-8C7EA1FE9296}" type="presParOf" srcId="{DE2EA602-30CB-42DE-93FB-313E013CB290}" destId="{C72C2256-0A1E-4909-B6F5-F654B9134742}" srcOrd="0" destOrd="0" presId="urn:microsoft.com/office/officeart/2005/8/layout/hierarchy1"/>
    <dgm:cxn modelId="{815B5C70-E9A9-4A0D-A40B-E173451A1C42}" type="presParOf" srcId="{C72C2256-0A1E-4909-B6F5-F654B9134742}" destId="{D3ECD19B-0DF4-46F2-9F97-BCC16DA47688}" srcOrd="0" destOrd="0" presId="urn:microsoft.com/office/officeart/2005/8/layout/hierarchy1"/>
    <dgm:cxn modelId="{A9349C3A-D139-4ADF-9DFF-64E822B24104}" type="presParOf" srcId="{C72C2256-0A1E-4909-B6F5-F654B9134742}" destId="{818F023E-627B-4F0C-B6A6-5AC0E276A5AD}" srcOrd="1" destOrd="0" presId="urn:microsoft.com/office/officeart/2005/8/layout/hierarchy1"/>
    <dgm:cxn modelId="{B7D90F0F-68DA-42FA-99A8-897DEF50C9B2}" type="presParOf" srcId="{DE2EA602-30CB-42DE-93FB-313E013CB290}" destId="{2EDCC7BF-B364-406E-8819-686A644150C8}" srcOrd="1" destOrd="0" presId="urn:microsoft.com/office/officeart/2005/8/layout/hierarchy1"/>
    <dgm:cxn modelId="{8632CF9A-CD0A-44BE-AE07-6F27EDF9D5DD}" type="presParOf" srcId="{2EDCC7BF-B364-406E-8819-686A644150C8}" destId="{73BA5FDA-6E42-4F95-BD43-DF3CFB01F54A}" srcOrd="0" destOrd="0" presId="urn:microsoft.com/office/officeart/2005/8/layout/hierarchy1"/>
    <dgm:cxn modelId="{BAD93561-1901-45A3-8D8D-1C6B4BA72EAE}" type="presParOf" srcId="{2EDCC7BF-B364-406E-8819-686A644150C8}" destId="{6874934D-0E0C-4848-B335-102372A2A0F9}" srcOrd="1" destOrd="0" presId="urn:microsoft.com/office/officeart/2005/8/layout/hierarchy1"/>
    <dgm:cxn modelId="{933E8906-D23C-404C-ABD3-4A3884F1239E}" type="presParOf" srcId="{6874934D-0E0C-4848-B335-102372A2A0F9}" destId="{4C702476-8B9B-4F26-93C6-D8F263B1264A}" srcOrd="0" destOrd="0" presId="urn:microsoft.com/office/officeart/2005/8/layout/hierarchy1"/>
    <dgm:cxn modelId="{303933FF-8B59-4E93-8774-B281920D2849}" type="presParOf" srcId="{4C702476-8B9B-4F26-93C6-D8F263B1264A}" destId="{986D281A-8F1E-4F66-A4D5-712F5B1E72A4}" srcOrd="0" destOrd="0" presId="urn:microsoft.com/office/officeart/2005/8/layout/hierarchy1"/>
    <dgm:cxn modelId="{4BBF4336-73BE-4096-B7B2-16C4AB670B45}" type="presParOf" srcId="{4C702476-8B9B-4F26-93C6-D8F263B1264A}" destId="{62499195-8B72-43DA-990E-D5EADFB84ED0}" srcOrd="1" destOrd="0" presId="urn:microsoft.com/office/officeart/2005/8/layout/hierarchy1"/>
    <dgm:cxn modelId="{72717466-5A28-4FCC-9092-74703858A6CD}" type="presParOf" srcId="{6874934D-0E0C-4848-B335-102372A2A0F9}" destId="{C5DAF3D4-426C-4CFB-AA01-4E7DDA6F8A17}" srcOrd="1" destOrd="0" presId="urn:microsoft.com/office/officeart/2005/8/layout/hierarchy1"/>
    <dgm:cxn modelId="{6D276EA0-1338-4AF4-9102-EEA340FEBFFB}" type="presParOf" srcId="{1ABC2F9F-330A-4D71-B278-CABFA951D72F}" destId="{B29CBA84-D14C-4F3E-BF63-04F3ABC7C116}" srcOrd="1" destOrd="0" presId="urn:microsoft.com/office/officeart/2005/8/layout/hierarchy1"/>
    <dgm:cxn modelId="{D84E9E6B-28D1-4E51-B307-8882226AF544}" type="presParOf" srcId="{B29CBA84-D14C-4F3E-BF63-04F3ABC7C116}" destId="{2001F79E-85A2-4AD5-86E0-8E0135EE84F9}" srcOrd="0" destOrd="0" presId="urn:microsoft.com/office/officeart/2005/8/layout/hierarchy1"/>
    <dgm:cxn modelId="{AEE50F93-6DCB-49CC-92A7-39F9BD1336AD}" type="presParOf" srcId="{2001F79E-85A2-4AD5-86E0-8E0135EE84F9}" destId="{9A3D4E0F-0B5B-4472-A5DF-029E66898E05}" srcOrd="0" destOrd="0" presId="urn:microsoft.com/office/officeart/2005/8/layout/hierarchy1"/>
    <dgm:cxn modelId="{5DB76726-AF83-48ED-8F9E-D8F05799EBAE}" type="presParOf" srcId="{2001F79E-85A2-4AD5-86E0-8E0135EE84F9}" destId="{307E639B-5BBA-4AF6-8770-E2299D2E561A}" srcOrd="1" destOrd="0" presId="urn:microsoft.com/office/officeart/2005/8/layout/hierarchy1"/>
    <dgm:cxn modelId="{47626731-359C-4B1E-B7C5-40502A9D0C64}" type="presParOf" srcId="{B29CBA84-D14C-4F3E-BF63-04F3ABC7C116}" destId="{B5D0DBEB-F7FF-4EE0-B8E4-EA2A67474E20}" srcOrd="1" destOrd="0" presId="urn:microsoft.com/office/officeart/2005/8/layout/hierarchy1"/>
    <dgm:cxn modelId="{8ED96B61-7F79-45E2-B4B0-DB2D8E89620A}" type="presParOf" srcId="{1ABC2F9F-330A-4D71-B278-CABFA951D72F}" destId="{BC160687-4BE0-48BB-BDFC-D2C5F1161945}" srcOrd="2" destOrd="0" presId="urn:microsoft.com/office/officeart/2005/8/layout/hierarchy1"/>
    <dgm:cxn modelId="{36E5D189-46CE-40D8-8DEA-261F0FB96A3A}" type="presParOf" srcId="{BC160687-4BE0-48BB-BDFC-D2C5F1161945}" destId="{EEBCAC7E-EECC-4004-BFA7-1752C62AA22F}" srcOrd="0" destOrd="0" presId="urn:microsoft.com/office/officeart/2005/8/layout/hierarchy1"/>
    <dgm:cxn modelId="{5EEE9368-7478-4317-9B3F-0A96E0E66D67}" type="presParOf" srcId="{EEBCAC7E-EECC-4004-BFA7-1752C62AA22F}" destId="{C105400D-FF72-4E26-9CA1-D80523D1AEA5}" srcOrd="0" destOrd="0" presId="urn:microsoft.com/office/officeart/2005/8/layout/hierarchy1"/>
    <dgm:cxn modelId="{BD90492D-4A1F-4601-9544-8696FF6FECAF}" type="presParOf" srcId="{EEBCAC7E-EECC-4004-BFA7-1752C62AA22F}" destId="{3FC0412B-EB2C-4FAB-A4E9-A4354551F74E}" srcOrd="1" destOrd="0" presId="urn:microsoft.com/office/officeart/2005/8/layout/hierarchy1"/>
    <dgm:cxn modelId="{B9008475-199B-4DCA-9D79-AD0F6E9E2D45}" type="presParOf" srcId="{BC160687-4BE0-48BB-BDFC-D2C5F1161945}" destId="{7B5B887C-61E7-4369-A49B-C6B40D0AC9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A5FDA-6E42-4F95-BD43-DF3CFB01F54A}">
      <dsp:nvSpPr>
        <dsp:cNvPr id="0" name=""/>
        <dsp:cNvSpPr/>
      </dsp:nvSpPr>
      <dsp:spPr>
        <a:xfrm>
          <a:off x="5382968" y="3259960"/>
          <a:ext cx="91440" cy="536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6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688B1-80E2-45EC-9D03-38B596516C13}">
      <dsp:nvSpPr>
        <dsp:cNvPr id="0" name=""/>
        <dsp:cNvSpPr/>
      </dsp:nvSpPr>
      <dsp:spPr>
        <a:xfrm>
          <a:off x="3855990" y="1735923"/>
          <a:ext cx="1572698" cy="3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3"/>
              </a:lnTo>
              <a:lnTo>
                <a:pt x="1572698" y="182873"/>
              </a:lnTo>
              <a:lnTo>
                <a:pt x="1572698" y="35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78CC-C0F6-4961-AC4E-D5A687C1325B}">
      <dsp:nvSpPr>
        <dsp:cNvPr id="0" name=""/>
        <dsp:cNvSpPr/>
      </dsp:nvSpPr>
      <dsp:spPr>
        <a:xfrm>
          <a:off x="2049541" y="3259960"/>
          <a:ext cx="1126382" cy="536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06"/>
              </a:lnTo>
              <a:lnTo>
                <a:pt x="1126382" y="365306"/>
              </a:lnTo>
              <a:lnTo>
                <a:pt x="1126382" y="536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B42F-7C23-4ACA-B05B-9B8F9F5ABCF2}">
      <dsp:nvSpPr>
        <dsp:cNvPr id="0" name=""/>
        <dsp:cNvSpPr/>
      </dsp:nvSpPr>
      <dsp:spPr>
        <a:xfrm>
          <a:off x="923158" y="3259960"/>
          <a:ext cx="1126382" cy="536055"/>
        </a:xfrm>
        <a:custGeom>
          <a:avLst/>
          <a:gdLst/>
          <a:ahLst/>
          <a:cxnLst/>
          <a:rect l="0" t="0" r="0" b="0"/>
          <a:pathLst>
            <a:path>
              <a:moveTo>
                <a:pt x="1126382" y="0"/>
              </a:moveTo>
              <a:lnTo>
                <a:pt x="1126382" y="365306"/>
              </a:lnTo>
              <a:lnTo>
                <a:pt x="0" y="365306"/>
              </a:lnTo>
              <a:lnTo>
                <a:pt x="0" y="536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FFC98-FF24-4FB2-A0CA-513E974358CD}">
      <dsp:nvSpPr>
        <dsp:cNvPr id="0" name=""/>
        <dsp:cNvSpPr/>
      </dsp:nvSpPr>
      <dsp:spPr>
        <a:xfrm>
          <a:off x="2049541" y="1735923"/>
          <a:ext cx="1806449" cy="353623"/>
        </a:xfrm>
        <a:custGeom>
          <a:avLst/>
          <a:gdLst/>
          <a:ahLst/>
          <a:cxnLst/>
          <a:rect l="0" t="0" r="0" b="0"/>
          <a:pathLst>
            <a:path>
              <a:moveTo>
                <a:pt x="1806449" y="0"/>
              </a:moveTo>
              <a:lnTo>
                <a:pt x="1806449" y="182873"/>
              </a:lnTo>
              <a:lnTo>
                <a:pt x="0" y="182873"/>
              </a:lnTo>
              <a:lnTo>
                <a:pt x="0" y="35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81255-9EDF-480D-914B-5FBF88A916BE}">
      <dsp:nvSpPr>
        <dsp:cNvPr id="0" name=""/>
        <dsp:cNvSpPr/>
      </dsp:nvSpPr>
      <dsp:spPr>
        <a:xfrm>
          <a:off x="2934404" y="565510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E5E63-8F61-4480-93F1-794DA526B4C4}">
      <dsp:nvSpPr>
        <dsp:cNvPr id="0" name=""/>
        <dsp:cNvSpPr/>
      </dsp:nvSpPr>
      <dsp:spPr>
        <a:xfrm>
          <a:off x="3139201" y="760067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спорт</a:t>
          </a:r>
          <a:endParaRPr lang="ru-RU" sz="3600" kern="1200" dirty="0"/>
        </a:p>
      </dsp:txBody>
      <dsp:txXfrm>
        <a:off x="3173481" y="794347"/>
        <a:ext cx="1774611" cy="1101853"/>
      </dsp:txXfrm>
    </dsp:sp>
    <dsp:sp modelId="{EF87045A-965B-45BE-9A04-D105D9F87C8C}">
      <dsp:nvSpPr>
        <dsp:cNvPr id="0" name=""/>
        <dsp:cNvSpPr/>
      </dsp:nvSpPr>
      <dsp:spPr>
        <a:xfrm>
          <a:off x="1127955" y="2089547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1A1ED-591F-4F7C-81C9-0F4E0280D200}">
      <dsp:nvSpPr>
        <dsp:cNvPr id="0" name=""/>
        <dsp:cNvSpPr/>
      </dsp:nvSpPr>
      <dsp:spPr>
        <a:xfrm>
          <a:off x="1332752" y="2284104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Летние виды спорта</a:t>
          </a:r>
          <a:endParaRPr lang="ru-RU" sz="2000" kern="1200" dirty="0"/>
        </a:p>
      </dsp:txBody>
      <dsp:txXfrm>
        <a:off x="1367032" y="2318384"/>
        <a:ext cx="1774611" cy="1101853"/>
      </dsp:txXfrm>
    </dsp:sp>
    <dsp:sp modelId="{41A674D9-1787-4E3B-8FCF-4EEB9CA69478}">
      <dsp:nvSpPr>
        <dsp:cNvPr id="0" name=""/>
        <dsp:cNvSpPr/>
      </dsp:nvSpPr>
      <dsp:spPr>
        <a:xfrm>
          <a:off x="1573" y="3796016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27675-8969-4D83-9E77-7CC618DCD35D}">
      <dsp:nvSpPr>
        <dsp:cNvPr id="0" name=""/>
        <dsp:cNvSpPr/>
      </dsp:nvSpPr>
      <dsp:spPr>
        <a:xfrm>
          <a:off x="206369" y="3990573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Параолимпийские В.С.</a:t>
          </a:r>
          <a:endParaRPr lang="ru-RU" sz="1600" kern="1200" dirty="0"/>
        </a:p>
      </dsp:txBody>
      <dsp:txXfrm>
        <a:off x="240649" y="4024853"/>
        <a:ext cx="1774611" cy="1101853"/>
      </dsp:txXfrm>
    </dsp:sp>
    <dsp:sp modelId="{6D5D82DB-7CFE-4369-B280-3E3F63325E57}">
      <dsp:nvSpPr>
        <dsp:cNvPr id="0" name=""/>
        <dsp:cNvSpPr/>
      </dsp:nvSpPr>
      <dsp:spPr>
        <a:xfrm>
          <a:off x="2254337" y="3796016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A204C-1FD3-4E71-9807-27694758C23C}">
      <dsp:nvSpPr>
        <dsp:cNvPr id="0" name=""/>
        <dsp:cNvSpPr/>
      </dsp:nvSpPr>
      <dsp:spPr>
        <a:xfrm>
          <a:off x="2459134" y="3990573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Олимпийские В.С.</a:t>
          </a:r>
          <a:endParaRPr lang="ru-RU" sz="1600" kern="1200" dirty="0"/>
        </a:p>
      </dsp:txBody>
      <dsp:txXfrm>
        <a:off x="2493414" y="4024853"/>
        <a:ext cx="1774611" cy="1101853"/>
      </dsp:txXfrm>
    </dsp:sp>
    <dsp:sp modelId="{D3ECD19B-0DF4-46F2-9F97-BCC16DA47688}">
      <dsp:nvSpPr>
        <dsp:cNvPr id="0" name=""/>
        <dsp:cNvSpPr/>
      </dsp:nvSpPr>
      <dsp:spPr>
        <a:xfrm>
          <a:off x="4507102" y="2089547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023E-627B-4F0C-B6A6-5AC0E276A5AD}">
      <dsp:nvSpPr>
        <dsp:cNvPr id="0" name=""/>
        <dsp:cNvSpPr/>
      </dsp:nvSpPr>
      <dsp:spPr>
        <a:xfrm>
          <a:off x="4711899" y="2284104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Зимние виды спорта</a:t>
          </a:r>
          <a:endParaRPr lang="ru-RU" sz="2000" kern="1200" dirty="0"/>
        </a:p>
      </dsp:txBody>
      <dsp:txXfrm>
        <a:off x="4746179" y="2318384"/>
        <a:ext cx="1774611" cy="1101853"/>
      </dsp:txXfrm>
    </dsp:sp>
    <dsp:sp modelId="{986D281A-8F1E-4F66-A4D5-712F5B1E72A4}">
      <dsp:nvSpPr>
        <dsp:cNvPr id="0" name=""/>
        <dsp:cNvSpPr/>
      </dsp:nvSpPr>
      <dsp:spPr>
        <a:xfrm>
          <a:off x="4507102" y="3796016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99195-8B72-43DA-990E-D5EADFB84ED0}">
      <dsp:nvSpPr>
        <dsp:cNvPr id="0" name=""/>
        <dsp:cNvSpPr/>
      </dsp:nvSpPr>
      <dsp:spPr>
        <a:xfrm>
          <a:off x="4711899" y="3990573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746179" y="4024853"/>
        <a:ext cx="1774611" cy="1101853"/>
      </dsp:txXfrm>
    </dsp:sp>
    <dsp:sp modelId="{9A3D4E0F-0B5B-4472-A5DF-029E66898E05}">
      <dsp:nvSpPr>
        <dsp:cNvPr id="0" name=""/>
        <dsp:cNvSpPr/>
      </dsp:nvSpPr>
      <dsp:spPr>
        <a:xfrm>
          <a:off x="4510117" y="3812226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E639B-5BBA-4AF6-8770-E2299D2E561A}">
      <dsp:nvSpPr>
        <dsp:cNvPr id="0" name=""/>
        <dsp:cNvSpPr/>
      </dsp:nvSpPr>
      <dsp:spPr>
        <a:xfrm>
          <a:off x="4714914" y="4006783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Параолимпийские В.С.</a:t>
          </a:r>
          <a:endParaRPr lang="ru-RU" sz="1600" kern="1200" dirty="0"/>
        </a:p>
      </dsp:txBody>
      <dsp:txXfrm>
        <a:off x="4749194" y="4041063"/>
        <a:ext cx="1774611" cy="1101853"/>
      </dsp:txXfrm>
    </dsp:sp>
    <dsp:sp modelId="{C105400D-FF72-4E26-9CA1-D80523D1AEA5}">
      <dsp:nvSpPr>
        <dsp:cNvPr id="0" name=""/>
        <dsp:cNvSpPr/>
      </dsp:nvSpPr>
      <dsp:spPr>
        <a:xfrm>
          <a:off x="6762882" y="3812226"/>
          <a:ext cx="1843171" cy="11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0412B-EB2C-4FAB-A4E9-A4354551F74E}">
      <dsp:nvSpPr>
        <dsp:cNvPr id="0" name=""/>
        <dsp:cNvSpPr/>
      </dsp:nvSpPr>
      <dsp:spPr>
        <a:xfrm>
          <a:off x="6967679" y="4006783"/>
          <a:ext cx="1843171" cy="11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Олимпийские В.С.</a:t>
          </a:r>
          <a:endParaRPr lang="ru-RU" sz="1600" kern="1200" dirty="0"/>
        </a:p>
      </dsp:txBody>
      <dsp:txXfrm>
        <a:off x="7001959" y="4041063"/>
        <a:ext cx="1774611" cy="1101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14.04.2015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062" y="635094"/>
            <a:ext cx="7091361" cy="2793906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8800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Спортивная семья- путь к здоровью!</a:t>
            </a:r>
            <a:endParaRPr lang="ru-RU" sz="8800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430" y="4837670"/>
            <a:ext cx="7091361" cy="161255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i="0" dirty="0" smtClean="0">
                <a:solidFill>
                  <a:srgbClr val="DF5327"/>
                </a:solidFill>
              </a:rPr>
              <a:t>Подготовили:</a:t>
            </a:r>
            <a:endParaRPr lang="ru-RU" sz="2000" i="0" dirty="0" smtClean="0">
              <a:solidFill>
                <a:srgbClr val="DF5327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DF5327"/>
                </a:solidFill>
              </a:rPr>
              <a:t>Аппа</a:t>
            </a:r>
            <a:r>
              <a:rPr lang="ru-RU" sz="2000" dirty="0" smtClean="0">
                <a:solidFill>
                  <a:srgbClr val="DF5327"/>
                </a:solidFill>
              </a:rPr>
              <a:t> С.Н.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000" i="0" dirty="0" smtClean="0">
                <a:solidFill>
                  <a:srgbClr val="DF5327"/>
                </a:solidFill>
              </a:rPr>
              <a:t>Руденко Д.М.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DF5327"/>
                </a:solidFill>
              </a:rPr>
              <a:t>Сунгатуллина</a:t>
            </a:r>
            <a:r>
              <a:rPr lang="ru-RU" sz="2000" dirty="0" smtClean="0">
                <a:solidFill>
                  <a:srgbClr val="DF5327"/>
                </a:solidFill>
              </a:rPr>
              <a:t> Л.Н.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000" i="0" dirty="0" smtClean="0">
                <a:solidFill>
                  <a:srgbClr val="DF5327"/>
                </a:solidFill>
              </a:rPr>
              <a:t>Воспитатели ГБДОУ д/с №71 Московского района</a:t>
            </a:r>
            <a:endParaRPr lang="ru-RU" sz="2000" i="0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661" y="0"/>
            <a:ext cx="5494165" cy="840259"/>
          </a:xfrm>
        </p:spPr>
        <p:txBody>
          <a:bodyPr>
            <a:noAutofit/>
          </a:bodyPr>
          <a:lstStyle/>
          <a:p>
            <a:r>
              <a:rPr lang="ru-RU" sz="5400" i="1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</a:t>
            </a:r>
            <a:r>
              <a:rPr lang="ru-RU" sz="5400" dirty="0">
                <a:solidFill>
                  <a:srgbClr val="DF5327"/>
                </a:solidFill>
              </a:rPr>
              <a:t> </a:t>
            </a:r>
            <a:r>
              <a:rPr lang="ru-RU" sz="5400" i="1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620">
            <a:off x="923645" y="762074"/>
            <a:ext cx="2898649" cy="3986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5136">
            <a:off x="4444016" y="2985463"/>
            <a:ext cx="3106261" cy="4272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8038">
            <a:off x="8139475" y="348269"/>
            <a:ext cx="3272348" cy="45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0"/>
            <a:ext cx="9372600" cy="1005016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</a:t>
            </a:r>
            <a:r>
              <a:rPr lang="ru-RU" sz="6000" dirty="0">
                <a:solidFill>
                  <a:srgbClr val="DF5327"/>
                </a:solidFill>
              </a:rPr>
              <a:t> </a:t>
            </a:r>
            <a:r>
              <a:rPr lang="ru-RU" sz="6000" i="1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321">
            <a:off x="1000369" y="491414"/>
            <a:ext cx="3034193" cy="417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051">
            <a:off x="8176698" y="534292"/>
            <a:ext cx="3140074" cy="431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0850" y="2841210"/>
            <a:ext cx="3131609" cy="430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48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7990618"/>
              </p:ext>
            </p:extLst>
          </p:nvPr>
        </p:nvGraphicFramePr>
        <p:xfrm>
          <a:off x="304801" y="238897"/>
          <a:ext cx="11516496" cy="63867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38686"/>
                <a:gridCol w="3067912"/>
                <a:gridCol w="2303299"/>
                <a:gridCol w="2495586"/>
                <a:gridCol w="2111013"/>
              </a:tblGrid>
              <a:tr h="605634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проведения недели спорта</a:t>
                      </a:r>
                      <a:r>
                        <a:rPr lang="ru-RU" baseline="0" dirty="0" smtClean="0"/>
                        <a:t> в д/с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День недели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1-ая половина дня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Прогулка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2-ая половина дня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Работа с родителями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925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Понедельник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Беседа с детьми о спорте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П/и «Берегись-заморожу!»</a:t>
                      </a:r>
                    </a:p>
                    <a:p>
                      <a:pPr algn="ctr"/>
                      <a:r>
                        <a:rPr lang="ru-RU" sz="1200" dirty="0" smtClean="0"/>
                        <a:t>Постройка</a:t>
                      </a:r>
                      <a:r>
                        <a:rPr lang="ru-RU" sz="1200" baseline="0" dirty="0" smtClean="0"/>
                        <a:t> снежной крепости, метание снежков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Разучивание</a:t>
                      </a:r>
                      <a:r>
                        <a:rPr lang="ru-RU" sz="1200" baseline="0" dirty="0" smtClean="0"/>
                        <a:t> стихов о спорте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Индивидуальные консультации «Расскажите детям о зимних видах спорта»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8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Вторник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Показ слайдов на</a:t>
                      </a:r>
                      <a:r>
                        <a:rPr lang="ru-RU" sz="1200" baseline="0" dirty="0" smtClean="0"/>
                        <a:t> тему «Л</a:t>
                      </a:r>
                      <a:r>
                        <a:rPr lang="ru-RU" sz="1200" dirty="0" smtClean="0"/>
                        <a:t>етние и зимние виды</a:t>
                      </a:r>
                      <a:r>
                        <a:rPr lang="ru-RU" sz="1200" baseline="0" dirty="0" smtClean="0"/>
                        <a:t> спорта»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П. и. «Хоккей», «Кто быстрее?»,</a:t>
                      </a:r>
                      <a:r>
                        <a:rPr lang="ru-RU" sz="1200" baseline="0" dirty="0" smtClean="0"/>
                        <a:t> и</a:t>
                      </a:r>
                      <a:r>
                        <a:rPr lang="ru-RU" sz="1200" dirty="0" smtClean="0"/>
                        <a:t>гры в снежки с детьми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Конструирование из различных видов строительного материала и геометрических фигур:(тема «Спортивный инвентарь) .Обыгрывание построек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Работа с родителями</a:t>
                      </a:r>
                      <a:r>
                        <a:rPr lang="ru-RU" sz="1200" baseline="0" dirty="0" smtClean="0"/>
                        <a:t> «Выучите с детьми стихотворение о спорте»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49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Среда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Беседа с детьми об Олимпиаде в Сочи-2014. Знакомство с олимпийскими кольцами, талисманами, видами спорта и спортсменами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Катание на санках и лыжах.</a:t>
                      </a:r>
                    </a:p>
                    <a:p>
                      <a:pPr algn="ctr"/>
                      <a:r>
                        <a:rPr lang="ru-RU" sz="1200" dirty="0" smtClean="0"/>
                        <a:t>Соревнования «Чья команда быстрее»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чтецов. Тема: «Стихи о спорте»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Консультация для родителей «Прививаем любовь к спорту с малых лет» (принести фотографии детей во время тренировок)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0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Четверг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Беседа</a:t>
                      </a:r>
                      <a:r>
                        <a:rPr lang="ru-RU" sz="1200" baseline="0" dirty="0" smtClean="0"/>
                        <a:t> о </a:t>
                      </a:r>
                      <a:r>
                        <a:rPr lang="ru-RU" sz="1200" dirty="0" smtClean="0"/>
                        <a:t>ЗОЖ и его составляющих (правильное питание, режим дня, спорт)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П. и. «Два Мороза», «Охотники и зайцы»,</a:t>
                      </a:r>
                      <a:r>
                        <a:rPr lang="ru-RU" sz="1200" baseline="0" dirty="0" smtClean="0"/>
                        <a:t> к</a:t>
                      </a:r>
                      <a:r>
                        <a:rPr lang="ru-RU" sz="1200" dirty="0" smtClean="0"/>
                        <a:t>атание с горки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Рисование на тему «Мой любимый вид спорта», «Правильное</a:t>
                      </a:r>
                      <a:r>
                        <a:rPr lang="ru-RU" sz="1200" baseline="0" dirty="0" smtClean="0"/>
                        <a:t> питание»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Работа с родителями «Готовим витаминный салат»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614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Пятница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Рассказы</a:t>
                      </a:r>
                      <a:r>
                        <a:rPr lang="ru-RU" sz="1200" baseline="0" dirty="0" smtClean="0"/>
                        <a:t> детей «Почему я люблю этот вид спорта», «Полезно-неполезно» с демонстрацией своего рисунка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Прогулка-развлечение «Зимние забавы» с участием родителей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Обсуждение выставки детских фотографий «Мама, папа, я – спортивная семья!»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Индивидуальные консультации «Расскажите детям о победителях Олимпиады в Сочи -2014»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2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505" y="271848"/>
            <a:ext cx="9372600" cy="576649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Серия занятий по теме «Виды спорта».</a:t>
            </a:r>
            <a:endParaRPr lang="ru-RU" sz="3400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/>
              <a:ea typeface="+mj-ea"/>
              <a:cs typeface="+mj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93026"/>
              </p:ext>
            </p:extLst>
          </p:nvPr>
        </p:nvGraphicFramePr>
        <p:xfrm>
          <a:off x="2010505" y="304800"/>
          <a:ext cx="9372600" cy="554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Соединительная линия уступом 8"/>
          <p:cNvCxnSpPr/>
          <p:nvPr/>
        </p:nvCxnSpPr>
        <p:spPr>
          <a:xfrm>
            <a:off x="7450567" y="3847070"/>
            <a:ext cx="2418363" cy="27184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0"/>
            <a:ext cx="9372600" cy="12004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спорте и спортивных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823" y="1097693"/>
            <a:ext cx="4572000" cy="4841789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/>
              <a:t>Болеть мне некогда, друзья,</a:t>
            </a:r>
          </a:p>
          <a:p>
            <a:pPr marL="45720" indent="0" algn="ctr">
              <a:buNone/>
            </a:pPr>
            <a:r>
              <a:rPr lang="ru-RU" dirty="0"/>
              <a:t>В футбол, хоккей играю я.</a:t>
            </a:r>
          </a:p>
          <a:p>
            <a:pPr marL="45720" indent="0" algn="ctr">
              <a:buNone/>
            </a:pPr>
            <a:r>
              <a:rPr lang="ru-RU" dirty="0"/>
              <a:t>И очень я собою горд,</a:t>
            </a:r>
          </a:p>
          <a:p>
            <a:pPr marL="45720" indent="0" algn="ctr">
              <a:buNone/>
            </a:pPr>
            <a:r>
              <a:rPr lang="ru-RU" dirty="0"/>
              <a:t>Что дарит мне здоровье…</a:t>
            </a:r>
          </a:p>
          <a:p>
            <a:pPr algn="ctr"/>
            <a:endParaRPr lang="ru-RU" dirty="0"/>
          </a:p>
          <a:p>
            <a:pPr marL="45720" indent="0" algn="ctr">
              <a:buNone/>
            </a:pPr>
            <a:r>
              <a:rPr lang="ru-RU" dirty="0"/>
              <a:t>Мы не только летом рады</a:t>
            </a:r>
          </a:p>
          <a:p>
            <a:pPr marL="45720" indent="0" algn="ctr">
              <a:buNone/>
            </a:pPr>
            <a:r>
              <a:rPr lang="ru-RU" dirty="0"/>
              <a:t>Встретиться с олимпиадой.</a:t>
            </a:r>
          </a:p>
          <a:p>
            <a:pPr marL="45720" indent="0" algn="ctr">
              <a:buNone/>
            </a:pPr>
            <a:r>
              <a:rPr lang="ru-RU" dirty="0"/>
              <a:t>Можем видеть лишь зимой</a:t>
            </a:r>
          </a:p>
          <a:p>
            <a:pPr marL="45720" indent="0" algn="ctr">
              <a:buNone/>
            </a:pPr>
            <a:r>
              <a:rPr lang="ru-RU" dirty="0"/>
              <a:t>Слалом, биатлон, бобслей,</a:t>
            </a:r>
          </a:p>
          <a:p>
            <a:pPr marL="45720" indent="0" algn="ctr">
              <a:buNone/>
            </a:pPr>
            <a:r>
              <a:rPr lang="ru-RU" dirty="0"/>
              <a:t>На площадке ледяной -</a:t>
            </a:r>
          </a:p>
          <a:p>
            <a:pPr marL="45720" indent="0" algn="ctr">
              <a:buNone/>
            </a:pPr>
            <a:r>
              <a:rPr lang="ru-RU" dirty="0"/>
              <a:t>Увлекательный... 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39140" y="1097693"/>
            <a:ext cx="4572000" cy="41148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/>
              <a:t>На квадратиках доски</a:t>
            </a:r>
          </a:p>
          <a:p>
            <a:pPr marL="45720" indent="0" algn="ctr">
              <a:buNone/>
            </a:pPr>
            <a:r>
              <a:rPr lang="ru-RU" dirty="0"/>
              <a:t>Короли свели полки.</a:t>
            </a:r>
          </a:p>
          <a:p>
            <a:pPr marL="45720" indent="0" algn="ctr">
              <a:buNone/>
            </a:pPr>
            <a:r>
              <a:rPr lang="ru-RU" dirty="0"/>
              <a:t>Нет для боя у полков</a:t>
            </a:r>
          </a:p>
          <a:p>
            <a:pPr marL="45720" indent="0" algn="ctr">
              <a:buNone/>
            </a:pPr>
            <a:r>
              <a:rPr lang="ru-RU" dirty="0"/>
              <a:t>Ни патронов, ни штыков. </a:t>
            </a: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dirty="0"/>
              <a:t>Я спешу на тренировку,</a:t>
            </a:r>
          </a:p>
          <a:p>
            <a:pPr marL="4572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кимоно сражаюсь ловко.</a:t>
            </a:r>
          </a:p>
          <a:p>
            <a:pPr marL="45720" indent="0" algn="ctr">
              <a:buNone/>
            </a:pPr>
            <a:r>
              <a:rPr lang="ru-RU" dirty="0" smtClean="0"/>
              <a:t>Чёрный </a:t>
            </a:r>
            <a:r>
              <a:rPr lang="ru-RU" dirty="0"/>
              <a:t>пояс нужен мне,</a:t>
            </a:r>
          </a:p>
          <a:p>
            <a:pPr marL="45720" indent="0" algn="ctr">
              <a:buNone/>
            </a:pPr>
            <a:r>
              <a:rPr lang="ru-RU" dirty="0" smtClean="0"/>
              <a:t>Ведь </a:t>
            </a:r>
            <a:r>
              <a:rPr lang="ru-RU" dirty="0"/>
              <a:t>люблю я …</a:t>
            </a: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851" y="230660"/>
            <a:ext cx="9372600" cy="543697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о спорте</a:t>
            </a:r>
            <a:endParaRPr lang="ru-RU" sz="4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673" y="957647"/>
            <a:ext cx="4572000" cy="4784125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dirty="0"/>
              <a:t>Фигурное катанье на коньках</a:t>
            </a:r>
            <a:br>
              <a:rPr lang="ru-RU" dirty="0"/>
            </a:br>
            <a:r>
              <a:rPr lang="ru-RU" dirty="0"/>
              <a:t>Похоже на </a:t>
            </a:r>
            <a:r>
              <a:rPr lang="ru-RU" dirty="0" smtClean="0"/>
              <a:t>витание </a:t>
            </a:r>
            <a:r>
              <a:rPr lang="ru-RU" dirty="0"/>
              <a:t>в облаках.</a:t>
            </a:r>
            <a:br>
              <a:rPr lang="ru-RU" dirty="0"/>
            </a:br>
            <a:r>
              <a:rPr lang="ru-RU" dirty="0"/>
              <a:t>Похоже на стремительный полёт,</a:t>
            </a:r>
            <a:br>
              <a:rPr lang="ru-RU" dirty="0"/>
            </a:br>
            <a:r>
              <a:rPr lang="ru-RU" dirty="0"/>
              <a:t>Как будто всюду небо, а не лёд.</a:t>
            </a:r>
            <a:br>
              <a:rPr lang="ru-RU" dirty="0"/>
            </a:br>
            <a:r>
              <a:rPr lang="ru-RU" dirty="0"/>
              <a:t>И трудно после этого ногам</a:t>
            </a:r>
            <a:br>
              <a:rPr lang="ru-RU" dirty="0"/>
            </a:br>
            <a:r>
              <a:rPr lang="ru-RU" dirty="0"/>
              <a:t>К своим </a:t>
            </a:r>
            <a:r>
              <a:rPr lang="ru-RU" dirty="0" smtClean="0"/>
              <a:t>же </a:t>
            </a:r>
            <a:r>
              <a:rPr lang="ru-RU" dirty="0"/>
              <a:t>приучаться сапогам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Народ </a:t>
            </a:r>
            <a:r>
              <a:rPr lang="ru-RU" dirty="0"/>
              <a:t>идет на стадионы,</a:t>
            </a:r>
            <a:br>
              <a:rPr lang="ru-RU" dirty="0"/>
            </a:br>
            <a:r>
              <a:rPr lang="ru-RU" dirty="0"/>
              <a:t>Где для души раздолье есть!</a:t>
            </a:r>
            <a:br>
              <a:rPr lang="ru-RU" dirty="0"/>
            </a:br>
            <a:r>
              <a:rPr lang="ru-RU" dirty="0"/>
              <a:t>В футбол играют миллионы,</a:t>
            </a:r>
            <a:br>
              <a:rPr lang="ru-RU" dirty="0"/>
            </a:br>
            <a:r>
              <a:rPr lang="ru-RU" dirty="0"/>
              <a:t>А звезд по пальцам перечесть!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ж звезду одолевает</a:t>
            </a:r>
            <a:br>
              <a:rPr lang="ru-RU" dirty="0"/>
            </a:br>
            <a:r>
              <a:rPr lang="ru-RU" dirty="0"/>
              <a:t>Нелегкий груз прошедших лет,</a:t>
            </a:r>
            <a:br>
              <a:rPr lang="ru-RU" dirty="0"/>
            </a:br>
            <a:r>
              <a:rPr lang="ru-RU" dirty="0"/>
              <a:t>Она сойдет, но согревает</a:t>
            </a:r>
            <a:br>
              <a:rPr lang="ru-RU" dirty="0"/>
            </a:br>
            <a:r>
              <a:rPr lang="ru-RU" dirty="0"/>
              <a:t>Друзей футбола ее свет!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9343" y="1764957"/>
            <a:ext cx="4572000" cy="255990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dirty="0"/>
              <a:t>С клюшками друг против друга стоят</a:t>
            </a:r>
            <a:br>
              <a:rPr lang="ru-RU" dirty="0"/>
            </a:br>
            <a:r>
              <a:rPr lang="ru-RU" dirty="0"/>
              <a:t>В красном и синем команды ребят.</a:t>
            </a:r>
            <a:br>
              <a:rPr lang="ru-RU" dirty="0"/>
            </a:br>
            <a:r>
              <a:rPr lang="ru-RU" dirty="0"/>
              <a:t>В шлемах, как рыцари, но не робей,</a:t>
            </a:r>
            <a:br>
              <a:rPr lang="ru-RU" dirty="0"/>
            </a:br>
            <a:r>
              <a:rPr lang="ru-RU" dirty="0"/>
              <a:t>Бой здесь учебный – играют в хоккей!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Здесь силовые приемы бывают –</a:t>
            </a:r>
            <a:br>
              <a:rPr lang="ru-RU" dirty="0"/>
            </a:br>
            <a:r>
              <a:rPr lang="ru-RU" dirty="0"/>
              <a:t>С ног игроков очень часто сбивают.</a:t>
            </a:r>
            <a:br>
              <a:rPr lang="ru-RU" dirty="0"/>
            </a:br>
            <a:r>
              <a:rPr lang="ru-RU" dirty="0"/>
              <a:t>Кто на коньках и ловчей, и быстрей –</a:t>
            </a:r>
            <a:br>
              <a:rPr lang="ru-RU" dirty="0"/>
            </a:br>
            <a:r>
              <a:rPr lang="ru-RU" dirty="0"/>
              <a:t>Тот побеждает, играя в хоккей.</a:t>
            </a:r>
          </a:p>
        </p:txBody>
      </p:sp>
    </p:spTree>
    <p:extLst>
      <p:ext uri="{BB962C8B-B14F-4D97-AF65-F5344CB8AC3E}">
        <p14:creationId xmlns:p14="http://schemas.microsoft.com/office/powerpoint/2010/main" val="561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38" y="354227"/>
            <a:ext cx="9372600" cy="642551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1" dirty="0" smtClean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Рисунки</a:t>
            </a:r>
            <a:r>
              <a:rPr lang="ru-RU" sz="6000" b="0" i="0" dirty="0" smtClean="0">
                <a:solidFill>
                  <a:srgbClr val="DF5327"/>
                </a:solidFill>
                <a:latin typeface="Euphemia"/>
                <a:ea typeface="+mj-ea"/>
                <a:cs typeface="+mj-cs"/>
              </a:rPr>
              <a:t> </a:t>
            </a:r>
            <a:r>
              <a:rPr lang="ru-RU" sz="6000" b="0" i="1" dirty="0" smtClean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детей</a:t>
            </a:r>
            <a:endParaRPr lang="ru-RU" sz="6000" b="0" i="1" dirty="0">
              <a:solidFill>
                <a:srgbClr val="DF5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294" y="315182"/>
            <a:ext cx="3184408" cy="438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2568" y="2531325"/>
            <a:ext cx="3462139" cy="47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5085" y="296641"/>
            <a:ext cx="2935884" cy="404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0"/>
            <a:ext cx="9372600" cy="774357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1" dirty="0" smtClean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Рисунки детей</a:t>
            </a:r>
            <a:endParaRPr lang="ru-RU" sz="4800" b="0" i="1" dirty="0">
              <a:solidFill>
                <a:srgbClr val="DF5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4789" y="3788268"/>
            <a:ext cx="2267712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453" y="39624"/>
            <a:ext cx="2267712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2681">
            <a:off x="8949258" y="307847"/>
            <a:ext cx="2267712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711">
            <a:off x="1823592" y="2840823"/>
            <a:ext cx="2532917" cy="348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/>
          <a:stretch/>
        </p:blipFill>
        <p:spPr>
          <a:xfrm rot="1084630">
            <a:off x="9041762" y="3400810"/>
            <a:ext cx="1945876" cy="222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061" y="313333"/>
            <a:ext cx="3045876" cy="419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9700" y="716692"/>
            <a:ext cx="9372600" cy="700216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беседе о правильном питании </a:t>
            </a:r>
            <a:endParaRPr lang="ru-RU" sz="4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55" y="1416908"/>
            <a:ext cx="7406289" cy="467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93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575">
            <a:off x="2208213" y="3325064"/>
            <a:ext cx="3507884" cy="263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963">
            <a:off x="75564" y="304800"/>
            <a:ext cx="6020436" cy="26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290">
            <a:off x="6214813" y="3596520"/>
            <a:ext cx="4000181" cy="292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379">
            <a:off x="6441990" y="601363"/>
            <a:ext cx="5522915" cy="287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610410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445</Words>
  <Application>Microsoft Office PowerPoint</Application>
  <PresentationFormat>Широкоэкранный</PresentationFormat>
  <Paragraphs>96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Euphemia</vt:lpstr>
      <vt:lpstr>Wingdings</vt:lpstr>
      <vt:lpstr>Children Happy 16x9</vt:lpstr>
      <vt:lpstr>Спортивная семья- путь к здоровью!</vt:lpstr>
      <vt:lpstr>Презентация PowerPoint</vt:lpstr>
      <vt:lpstr>Серия занятий по теме «Виды спорта».</vt:lpstr>
      <vt:lpstr>Загадки о спорте и спортивных играх </vt:lpstr>
      <vt:lpstr>Стихи о спорте</vt:lpstr>
      <vt:lpstr>Рисунки детей</vt:lpstr>
      <vt:lpstr>Рисунки детей</vt:lpstr>
      <vt:lpstr>Иллюстрации к беседе о правильном питании </vt:lpstr>
      <vt:lpstr>Презентация PowerPoint</vt:lpstr>
      <vt:lpstr>Рисунки детей</vt:lpstr>
      <vt:lpstr>Рисунки детей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2015-03-04T07:49:13Z</dcterms:created>
  <dcterms:modified xsi:type="dcterms:W3CDTF">2015-04-14T09:07:45Z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