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6" r:id="rId2"/>
    <p:sldId id="256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4" r:id="rId16"/>
    <p:sldId id="273" r:id="rId17"/>
    <p:sldId id="268" r:id="rId18"/>
    <p:sldId id="269" r:id="rId19"/>
    <p:sldId id="270" r:id="rId20"/>
    <p:sldId id="271" r:id="rId21"/>
    <p:sldId id="272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DEB66-CDAF-42E8-B6DD-FF8B720B121F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82AB5D-F13F-42A5-9BBD-70F139BD2B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DEB66-CDAF-42E8-B6DD-FF8B720B121F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82AB5D-F13F-42A5-9BBD-70F139BD2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DEB66-CDAF-42E8-B6DD-FF8B720B121F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82AB5D-F13F-42A5-9BBD-70F139BD2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DEB66-CDAF-42E8-B6DD-FF8B720B121F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82AB5D-F13F-42A5-9BBD-70F139BD2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DEB66-CDAF-42E8-B6DD-FF8B720B121F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82AB5D-F13F-42A5-9BBD-70F139BD2B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DEB66-CDAF-42E8-B6DD-FF8B720B121F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82AB5D-F13F-42A5-9BBD-70F139BD2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DEB66-CDAF-42E8-B6DD-FF8B720B121F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82AB5D-F13F-42A5-9BBD-70F139BD2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DEB66-CDAF-42E8-B6DD-FF8B720B121F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82AB5D-F13F-42A5-9BBD-70F139BD2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DEB66-CDAF-42E8-B6DD-FF8B720B121F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82AB5D-F13F-42A5-9BBD-70F139BD2B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DEB66-CDAF-42E8-B6DD-FF8B720B121F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82AB5D-F13F-42A5-9BBD-70F139BD2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DEB66-CDAF-42E8-B6DD-FF8B720B121F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82AB5D-F13F-42A5-9BBD-70F139BD2B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59DEB66-CDAF-42E8-B6DD-FF8B720B121F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F82AB5D-F13F-42A5-9BBD-70F139BD2B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That Wonderful Mark Twain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143248"/>
            <a:ext cx="7406640" cy="3714752"/>
          </a:xfrm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en-US" dirty="0" smtClean="0"/>
              <a:t>                </a:t>
            </a:r>
            <a:r>
              <a:rPr lang="ru-RU" dirty="0" smtClean="0"/>
              <a:t> </a:t>
            </a:r>
            <a:r>
              <a:rPr lang="en-US" dirty="0" smtClean="0"/>
              <a:t>Form 9b      Mikhail </a:t>
            </a:r>
            <a:r>
              <a:rPr lang="en-US" dirty="0" smtClean="0"/>
              <a:t>Shirokov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                                       v. </a:t>
            </a:r>
            <a:r>
              <a:rPr lang="en-US" dirty="0" smtClean="0"/>
              <a:t>Tomskoe</a:t>
            </a:r>
            <a:r>
              <a:rPr lang="en-US" dirty="0" smtClean="0"/>
              <a:t>          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His W</a:t>
            </a:r>
            <a:r>
              <a:rPr lang="sl-SI" dirty="0" smtClean="0"/>
              <a:t>ork as a </a:t>
            </a:r>
            <a:r>
              <a:rPr lang="en-US" dirty="0" smtClean="0"/>
              <a:t>R</a:t>
            </a:r>
            <a:r>
              <a:rPr lang="sl-SI" dirty="0" smtClean="0"/>
              <a:t>eporter </a:t>
            </a:r>
            <a:r>
              <a:rPr lang="en-US" dirty="0" smtClean="0"/>
              <a:t>in</a:t>
            </a:r>
            <a:r>
              <a:rPr lang="sl-SI" dirty="0" smtClean="0"/>
              <a:t> San Francisco </a:t>
            </a:r>
            <a:endParaRPr lang="ru-RU" dirty="0"/>
          </a:p>
        </p:txBody>
      </p:sp>
      <p:pic>
        <p:nvPicPr>
          <p:cNvPr id="4" name="Содержимое 3" descr="slc_1859-60_pilotportrait140x1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71868" y="1505563"/>
            <a:ext cx="4138876" cy="506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 Favorite Family</a:t>
            </a:r>
            <a:endParaRPr lang="ru-RU" dirty="0"/>
          </a:p>
        </p:txBody>
      </p:sp>
      <p:pic>
        <p:nvPicPr>
          <p:cNvPr id="4" name="Рисунок 4" descr="twain-fami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1650" y="2300287"/>
            <a:ext cx="42862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 First Book</a:t>
            </a:r>
            <a:endParaRPr lang="ru-RU" dirty="0"/>
          </a:p>
        </p:txBody>
      </p:sp>
      <p:pic>
        <p:nvPicPr>
          <p:cNvPr id="4" name="Місце для вмісту 3" descr="MT's Roughing I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38" y="1714488"/>
            <a:ext cx="4286280" cy="5143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 for Children</a:t>
            </a:r>
            <a:endParaRPr lang="ru-RU" dirty="0"/>
          </a:p>
        </p:txBody>
      </p:sp>
      <p:pic>
        <p:nvPicPr>
          <p:cNvPr id="4" name="Рисунок 4" descr="{F2AD8877-6689-498B-A823-38437EF8C077}Img1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384550" y="1447800"/>
            <a:ext cx="36004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 for Children</a:t>
            </a:r>
            <a:endParaRPr lang="ru-RU" dirty="0"/>
          </a:p>
        </p:txBody>
      </p:sp>
      <p:pic>
        <p:nvPicPr>
          <p:cNvPr id="4" name="Рисунок 7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14613" y="1928802"/>
            <a:ext cx="3500461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 Literature Characters</a:t>
            </a:r>
            <a:endParaRPr lang="ru-RU" dirty="0"/>
          </a:p>
        </p:txBody>
      </p:sp>
      <p:pic>
        <p:nvPicPr>
          <p:cNvPr id="4" name="Picture 6" descr="jimill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311143" y="1447800"/>
            <a:ext cx="374726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 Literature Characters</a:t>
            </a:r>
            <a:endParaRPr lang="ru-RU" dirty="0"/>
          </a:p>
        </p:txBody>
      </p:sp>
      <p:pic>
        <p:nvPicPr>
          <p:cNvPr id="4" name="Picture 5" descr="hfmov20b0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695755" y="1447800"/>
            <a:ext cx="297804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 Lecturer</a:t>
            </a:r>
            <a:endParaRPr lang="ru-RU" dirty="0"/>
          </a:p>
        </p:txBody>
      </p:sp>
      <p:pic>
        <p:nvPicPr>
          <p:cNvPr id="4" name="Содержимое 3" descr="170px-Mark_Twain_DLit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05267"/>
            <a:ext cx="5857916" cy="565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</a:t>
            </a:r>
            <a:r>
              <a:rPr lang="sl-SI" dirty="0" smtClean="0"/>
              <a:t>eceiv</a:t>
            </a:r>
            <a:r>
              <a:rPr lang="en-US" dirty="0" smtClean="0"/>
              <a:t>ing</a:t>
            </a:r>
            <a:r>
              <a:rPr lang="sl-SI" dirty="0" smtClean="0"/>
              <a:t> </a:t>
            </a:r>
            <a:r>
              <a:rPr lang="en-US" dirty="0" smtClean="0"/>
              <a:t>H</a:t>
            </a:r>
            <a:r>
              <a:rPr lang="sl-SI" dirty="0" smtClean="0"/>
              <a:t>onorary </a:t>
            </a:r>
            <a:r>
              <a:rPr lang="en-US" dirty="0" smtClean="0"/>
              <a:t>D</a:t>
            </a:r>
            <a:r>
              <a:rPr lang="sl-SI" dirty="0" smtClean="0"/>
              <a:t>egrees from Yale </a:t>
            </a:r>
            <a:r>
              <a:rPr lang="en-US" dirty="0" smtClean="0"/>
              <a:t>University</a:t>
            </a:r>
            <a:endParaRPr lang="ru-RU" dirty="0"/>
          </a:p>
        </p:txBody>
      </p:sp>
      <p:pic>
        <p:nvPicPr>
          <p:cNvPr id="4" name="Содержимое 3" descr="496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71008" y="1447800"/>
            <a:ext cx="422753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 Last Years….</a:t>
            </a:r>
            <a:endParaRPr lang="ru-RU" dirty="0"/>
          </a:p>
        </p:txBody>
      </p:sp>
      <p:pic>
        <p:nvPicPr>
          <p:cNvPr id="4" name="Picture 7" descr="MarkTwai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603278" y="1975658"/>
            <a:ext cx="3162993" cy="374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6100778" cy="1500198"/>
          </a:xfrm>
        </p:spPr>
        <p:txBody>
          <a:bodyPr/>
          <a:lstStyle/>
          <a:p>
            <a:r>
              <a:rPr lang="en-US" dirty="0" smtClean="0"/>
              <a:t>Mark Twain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285992"/>
            <a:ext cx="7429552" cy="42148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170px-Mark_Twain_by_Abdullah_Frères,_186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28802"/>
            <a:ext cx="750099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 Grave in Hannibal</a:t>
            </a:r>
            <a:endParaRPr lang="ru-RU" dirty="0"/>
          </a:p>
        </p:txBody>
      </p:sp>
      <p:pic>
        <p:nvPicPr>
          <p:cNvPr id="4" name="Содержимое 3" descr="220px-SamuelC_Gra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787775" y="2800350"/>
            <a:ext cx="279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 Memorial House in Hannibal</a:t>
            </a:r>
            <a:endParaRPr lang="ru-RU" dirty="0"/>
          </a:p>
        </p:txBody>
      </p:sp>
      <p:pic>
        <p:nvPicPr>
          <p:cNvPr id="4" name="Picture 8" descr="Дом-музей М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622" y="2148680"/>
            <a:ext cx="7548088" cy="441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Thank   You!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«…Вся американская</a:t>
            </a:r>
          </a:p>
          <a:p>
            <a:pPr algn="ctr"/>
            <a:r>
              <a:rPr lang="ru-RU" dirty="0" smtClean="0"/>
              <a:t> литература вышла </a:t>
            </a:r>
          </a:p>
          <a:p>
            <a:pPr algn="ctr"/>
            <a:r>
              <a:rPr lang="ru-RU" dirty="0" smtClean="0"/>
              <a:t>из одной книги </a:t>
            </a:r>
          </a:p>
          <a:p>
            <a:pPr algn="ctr"/>
            <a:r>
              <a:rPr lang="ru-RU" dirty="0" smtClean="0"/>
              <a:t>Марка Твена,</a:t>
            </a:r>
          </a:p>
          <a:p>
            <a:pPr algn="ctr"/>
            <a:r>
              <a:rPr lang="ru-RU" dirty="0" smtClean="0"/>
              <a:t> которая называется</a:t>
            </a:r>
          </a:p>
          <a:p>
            <a:pPr algn="ctr"/>
            <a:r>
              <a:rPr lang="ru-RU" dirty="0" smtClean="0"/>
              <a:t> «</a:t>
            </a:r>
            <a:r>
              <a:rPr lang="ru-RU" dirty="0" smtClean="0"/>
              <a:t>Гекльберри</a:t>
            </a:r>
            <a:r>
              <a:rPr lang="ru-RU" dirty="0" smtClean="0"/>
              <a:t> Финн»… </a:t>
            </a:r>
          </a:p>
          <a:p>
            <a:pPr algn="ctr"/>
            <a:r>
              <a:rPr lang="ru-RU" dirty="0" smtClean="0"/>
              <a:t>Ничего равного ей </a:t>
            </a:r>
          </a:p>
          <a:p>
            <a:pPr algn="ctr"/>
            <a:r>
              <a:rPr lang="ru-RU" dirty="0" smtClean="0"/>
              <a:t>не создано с тех пор». </a:t>
            </a:r>
          </a:p>
          <a:p>
            <a:pPr algn="ctr"/>
            <a:r>
              <a:rPr lang="ru-RU" dirty="0" smtClean="0"/>
              <a:t>       </a:t>
            </a:r>
            <a:r>
              <a:rPr lang="ru-RU" sz="2400" dirty="0" smtClean="0"/>
              <a:t>Эрнест Хемингуэй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258204" cy="714379"/>
          </a:xfrm>
        </p:spPr>
        <p:txBody>
          <a:bodyPr/>
          <a:lstStyle/>
          <a:p>
            <a:r>
              <a:rPr lang="en-US" dirty="0" smtClean="0"/>
              <a:t>The House where He was Born</a:t>
            </a:r>
            <a:endParaRPr lang="ru-RU" dirty="0"/>
          </a:p>
        </p:txBody>
      </p:sp>
      <p:pic>
        <p:nvPicPr>
          <p:cNvPr id="4" name="Рисунок 7" descr="hometown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358217" cy="56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186766" cy="4825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His Childhood</a:t>
            </a:r>
            <a:endParaRPr lang="ru-RU" dirty="0"/>
          </a:p>
        </p:txBody>
      </p:sp>
      <p:pic>
        <p:nvPicPr>
          <p:cNvPr id="4" name="Рисунок 5" descr="langdon_clemen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89" y="0"/>
            <a:ext cx="6072231" cy="521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643578"/>
            <a:ext cx="7472386" cy="928694"/>
          </a:xfrm>
        </p:spPr>
        <p:txBody>
          <a:bodyPr>
            <a:normAutofit/>
          </a:bodyPr>
          <a:lstStyle/>
          <a:p>
            <a:r>
              <a:rPr lang="en-US" dirty="0" smtClean="0"/>
              <a:t>His uncle s farm</a:t>
            </a:r>
            <a:endParaRPr lang="ru-RU" dirty="0"/>
          </a:p>
        </p:txBody>
      </p:sp>
      <p:pic>
        <p:nvPicPr>
          <p:cNvPr id="6" name="Місце для вмісту 3" descr="bhlarge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57188"/>
            <a:ext cx="8429625" cy="5357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 work as </a:t>
            </a:r>
            <a:r>
              <a:rPr lang="sl-SI" dirty="0" smtClean="0"/>
              <a:t>printer’s apprentice</a:t>
            </a:r>
            <a:r>
              <a:rPr lang="en-US" dirty="0" smtClean="0"/>
              <a:t> in</a:t>
            </a:r>
            <a:r>
              <a:rPr lang="sl-SI" dirty="0" smtClean="0"/>
              <a:t> St. Louis, New York </a:t>
            </a:r>
            <a:endParaRPr lang="ru-RU" dirty="0"/>
          </a:p>
        </p:txBody>
      </p:sp>
      <p:pic>
        <p:nvPicPr>
          <p:cNvPr id="4" name="Содержимое 3" descr="170px-Mark_Twain_by_GH_Jones,_1850_-_retouched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5" y="1785926"/>
            <a:ext cx="6500859" cy="507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…..</a:t>
            </a:r>
            <a:r>
              <a:rPr lang="sl-SI" b="1" dirty="0" smtClean="0"/>
              <a:t> </a:t>
            </a:r>
            <a:r>
              <a:rPr lang="en-US" b="1" dirty="0" smtClean="0"/>
              <a:t>P</a:t>
            </a:r>
            <a:r>
              <a:rPr lang="sl-SI" b="1" dirty="0" smtClean="0"/>
              <a:t>ilot</a:t>
            </a:r>
            <a:r>
              <a:rPr lang="en-US" b="1" dirty="0" smtClean="0"/>
              <a:t>ing</a:t>
            </a:r>
            <a:r>
              <a:rPr lang="sl-SI" b="1" dirty="0" smtClean="0"/>
              <a:t> a </a:t>
            </a:r>
            <a:r>
              <a:rPr lang="en-US" b="1" dirty="0" smtClean="0"/>
              <a:t>R</a:t>
            </a:r>
            <a:r>
              <a:rPr lang="sl-SI" b="1" dirty="0" smtClean="0"/>
              <a:t>iverboat on the</a:t>
            </a:r>
            <a:r>
              <a:rPr lang="uk-UA" b="1" dirty="0" smtClean="0"/>
              <a:t>  </a:t>
            </a:r>
            <a:r>
              <a:rPr lang="sl-SI" b="1" dirty="0" smtClean="0"/>
              <a:t>Mississippi River. </a:t>
            </a:r>
            <a:endParaRPr lang="ru-RU" dirty="0"/>
          </a:p>
        </p:txBody>
      </p:sp>
      <p:pic>
        <p:nvPicPr>
          <p:cNvPr id="4" name="Місце для вмісту 3" descr="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9025" y="1879600"/>
            <a:ext cx="5651500" cy="393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Rush in Nevada </a:t>
            </a:r>
            <a:endParaRPr lang="ru-RU" dirty="0"/>
          </a:p>
        </p:txBody>
      </p:sp>
      <p:pic>
        <p:nvPicPr>
          <p:cNvPr id="4" name="Місце для вмісту 3" descr="fever01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714489"/>
            <a:ext cx="6286544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75</TotalTime>
  <Words>146</Words>
  <Application>Microsoft Office PowerPoint</Application>
  <PresentationFormat>Экран (4:3)</PresentationFormat>
  <Paragraphs>37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That Wonderful Mark Twain</vt:lpstr>
      <vt:lpstr>Mark Twain</vt:lpstr>
      <vt:lpstr>Слайд 3</vt:lpstr>
      <vt:lpstr>Слайд 4</vt:lpstr>
      <vt:lpstr>Слайд 5</vt:lpstr>
      <vt:lpstr>Слайд 6</vt:lpstr>
      <vt:lpstr>His work as printer’s apprentice in St. Louis, New York </vt:lpstr>
      <vt:lpstr>….. Piloting a Riverboat on the  Mississippi River. </vt:lpstr>
      <vt:lpstr>Golden Rush in Nevada </vt:lpstr>
      <vt:lpstr> His Work as a Reporter in San Francisco </vt:lpstr>
      <vt:lpstr>His Favorite Family</vt:lpstr>
      <vt:lpstr>His First Book</vt:lpstr>
      <vt:lpstr>Books for Children</vt:lpstr>
      <vt:lpstr>Books for Children</vt:lpstr>
      <vt:lpstr>His Literature Characters</vt:lpstr>
      <vt:lpstr>His Literature Characters</vt:lpstr>
      <vt:lpstr>As a Lecturer</vt:lpstr>
      <vt:lpstr>Receiving Honorary Degrees from Yale University</vt:lpstr>
      <vt:lpstr>His Last Years….</vt:lpstr>
      <vt:lpstr>His Grave in Hannibal</vt:lpstr>
      <vt:lpstr>His Memorial House in Hannibal</vt:lpstr>
      <vt:lpstr>             Thank   You!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 Twain</dc:title>
  <dc:creator>User</dc:creator>
  <cp:lastModifiedBy>User</cp:lastModifiedBy>
  <cp:revision>10</cp:revision>
  <dcterms:created xsi:type="dcterms:W3CDTF">2013-11-05T08:07:59Z</dcterms:created>
  <dcterms:modified xsi:type="dcterms:W3CDTF">2015-03-10T15:16:54Z</dcterms:modified>
</cp:coreProperties>
</file>