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82" d="100"/>
          <a:sy n="82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1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3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4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6E02-59CA-465A-A308-A20C607EB88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9FA4-6EFB-406E-8F7B-F4E4CEAC3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620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Изложение по вопросам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«Лесные строители»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429000"/>
            <a:ext cx="700129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1" i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Иванова Марина Владимировна</a:t>
            </a:r>
          </a:p>
          <a:p>
            <a:pPr algn="r"/>
            <a:r>
              <a:rPr lang="ru-RU" sz="44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СОШ №280</a:t>
            </a:r>
          </a:p>
          <a:p>
            <a:pPr algn="r"/>
            <a:r>
              <a:rPr lang="ru-RU" sz="4400" b="1" i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400" b="1" i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мени </a:t>
            </a:r>
            <a:r>
              <a:rPr lang="ru-RU" sz="4400" b="1" i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М.Ю.Лермонтова</a:t>
            </a:r>
            <a:endParaRPr lang="ru-RU" sz="4400" b="1" i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695699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980" y="2024940"/>
            <a:ext cx="6055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тащил каждый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</a:t>
            </a:r>
            <a:r>
              <a:rPr lang="ru-RU" sz="5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равей?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437112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хвоинку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7252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спешили закончить</a:t>
            </a:r>
          </a:p>
          <a:p>
            <a:pPr algn="ctr"/>
            <a:r>
              <a:rPr lang="ru-RU" sz="5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уравьи до холодов?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7990" y="3890665"/>
            <a:ext cx="451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емонт жилья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9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796" y="2967335"/>
            <a:ext cx="57724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текстом</a:t>
            </a:r>
            <a:endParaRPr lang="ru-RU" sz="60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653432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ств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лами д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ревьев нах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дилась п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лянка. З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мля на ней усыпана хвоей. В одном месте хвоя плыла, как руч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её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Это мурав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иная дорога. Сотни муравьёв п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лзли к своему дому. Каждый тащил хв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инку. Вот и казал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сь, что иголочки плывут. Муравьи спешили закончить ремонт жилья до х</a:t>
            </a:r>
            <a:r>
              <a:rPr lang="ru-RU" sz="41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лодов.</a:t>
            </a:r>
            <a:endParaRPr lang="ru-RU" sz="41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644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891480"/>
            <a:ext cx="4392488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1410" y="2967335"/>
            <a:ext cx="48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Запишем текст.</a:t>
            </a:r>
            <a:endParaRPr lang="ru-RU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068468" cy="2428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3890665"/>
            <a:ext cx="678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25144"/>
            <a:ext cx="574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Лесные строители.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4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653432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41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стволами деревьев находилась полянка. Земля на ней усыпана хвоей. В одном месте хвоя плыла, как ручеёк. Это муравьиная дорога. Сотни муравьёв ползли к своему дому. Каждый тащил хвоинку. Вот и казалось, что иголочки плывут. Муравьи спешили закончить ремонт жилья до холодов.</a:t>
            </a:r>
            <a:endParaRPr lang="ru-RU" sz="41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453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57162" cy="2605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5080000" cy="4838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827327"/>
            <a:ext cx="30864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</a:t>
            </a:r>
            <a:r>
              <a:rPr lang="ru-RU" sz="9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7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44005"/>
            <a:ext cx="778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находилась полянка?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504" y="4221088"/>
            <a:ext cx="682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стволами деревьев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4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88840"/>
            <a:ext cx="79911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была усыпана земля </a:t>
            </a:r>
          </a:p>
          <a:p>
            <a:pPr algn="ctr"/>
            <a:r>
              <a:rPr lang="ru-RU" sz="5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ней?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7215" y="4221088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хвоей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00808"/>
            <a:ext cx="78647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делала хвоя в одном </a:t>
            </a:r>
          </a:p>
          <a:p>
            <a:pPr algn="ctr"/>
            <a:r>
              <a:rPr lang="ru-RU" sz="5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333" y="4293096"/>
            <a:ext cx="5699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лыла, как ручеёк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7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22524"/>
            <a:ext cx="438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было?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293096"/>
            <a:ext cx="610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уравьиная дорога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879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делали сотни муравьёв?</a:t>
            </a:r>
            <a:endParaRPr lang="ru-RU" sz="5400" b="1" cap="none" spc="0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3991" y="2967335"/>
            <a:ext cx="231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ползли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9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2014-12-19T08:11:58Z</dcterms:created>
  <dcterms:modified xsi:type="dcterms:W3CDTF">2015-04-15T09:19:18Z</dcterms:modified>
</cp:coreProperties>
</file>