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74" r:id="rId4"/>
    <p:sldId id="256" r:id="rId5"/>
    <p:sldId id="257" r:id="rId6"/>
    <p:sldId id="259" r:id="rId7"/>
    <p:sldId id="261" r:id="rId8"/>
    <p:sldId id="260" r:id="rId9"/>
    <p:sldId id="258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11" autoAdjust="0"/>
  </p:normalViewPr>
  <p:slideViewPr>
    <p:cSldViewPr>
      <p:cViewPr varScale="1">
        <p:scale>
          <a:sx n="67" d="100"/>
          <a:sy n="67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C48E3-4A9C-4C70-BB30-61A57DC906C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303FC65-0410-47C4-AD14-899ABE789EA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rgbClr val="FF0066"/>
              </a:solidFill>
              <a:latin typeface="Arial Black" pitchFamily="34" charset="0"/>
            </a:rPr>
            <a:t>ПО СПОСОБУ ИЗГОТОВЛЕНИЯ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01F468-9949-4F9C-8513-98630D2C62DB}" type="parTrans" cxnId="{840E7984-A909-4FA2-BC39-343B3D507D4C}">
      <dgm:prSet/>
      <dgm:spPr/>
      <dgm:t>
        <a:bodyPr/>
        <a:lstStyle/>
        <a:p>
          <a:endParaRPr lang="ru-RU"/>
        </a:p>
      </dgm:t>
    </dgm:pt>
    <dgm:pt modelId="{96A0239D-ABFE-4F05-A9D6-83446CFE9DD7}" type="sibTrans" cxnId="{840E7984-A909-4FA2-BC39-343B3D507D4C}">
      <dgm:prSet/>
      <dgm:spPr/>
      <dgm:t>
        <a:bodyPr/>
        <a:lstStyle/>
        <a:p>
          <a:endParaRPr lang="ru-RU"/>
        </a:p>
      </dgm:t>
    </dgm:pt>
    <dgm:pt modelId="{46D17E2E-E32B-4225-B781-22B3B734721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Основа-</a:t>
          </a:r>
        </a:p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</a:t>
          </a:r>
        </a:p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прямоугольника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BAC41-FE34-4541-B6E3-926465975801}" type="parTrans" cxnId="{C5D4EDC9-A55D-42C7-A864-A09B8C363D97}">
      <dgm:prSet/>
      <dgm:spPr/>
      <dgm:t>
        <a:bodyPr/>
        <a:lstStyle/>
        <a:p>
          <a:endParaRPr lang="ru-RU"/>
        </a:p>
      </dgm:t>
    </dgm:pt>
    <dgm:pt modelId="{7E8CDFE5-B619-4C4C-9871-4C2E5DE1F1D4}" type="sibTrans" cxnId="{C5D4EDC9-A55D-42C7-A864-A09B8C363D97}">
      <dgm:prSet/>
      <dgm:spPr/>
      <dgm:t>
        <a:bodyPr/>
        <a:lstStyle/>
        <a:p>
          <a:endParaRPr lang="ru-RU"/>
        </a:p>
      </dgm:t>
    </dgm:pt>
    <dgm:pt modelId="{C92F9BA3-9B8A-4895-8461-F2071C14FF2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Основа-скатка из ткани</a:t>
          </a:r>
          <a:endParaRPr lang="ru-RU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86524F-D683-4D90-AA3D-2771607957B4}" type="parTrans" cxnId="{813802B4-5778-429D-9536-EBA0018A91C5}">
      <dgm:prSet/>
      <dgm:spPr/>
      <dgm:t>
        <a:bodyPr/>
        <a:lstStyle/>
        <a:p>
          <a:endParaRPr lang="ru-RU"/>
        </a:p>
      </dgm:t>
    </dgm:pt>
    <dgm:pt modelId="{1031870F-E39E-4A80-A8CA-1B36828F2EEC}" type="sibTrans" cxnId="{813802B4-5778-429D-9536-EBA0018A91C5}">
      <dgm:prSet/>
      <dgm:spPr/>
      <dgm:t>
        <a:bodyPr/>
        <a:lstStyle/>
        <a:p>
          <a:endParaRPr lang="ru-RU"/>
        </a:p>
      </dgm:t>
    </dgm:pt>
    <dgm:pt modelId="{F49EA0D4-E2BA-4989-BEA8-1227B11C6CD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Голова куклы представляет шарик, положенный в центр квадрата, руки из этого же квадрата по диагонали 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2C8FCF-B243-4DDC-9EC5-D8EFBD6087A5}" type="parTrans" cxnId="{C9008C4A-A58D-4A9E-BACF-E9040F118B4D}">
      <dgm:prSet/>
      <dgm:spPr/>
      <dgm:t>
        <a:bodyPr/>
        <a:lstStyle/>
        <a:p>
          <a:endParaRPr lang="ru-RU"/>
        </a:p>
      </dgm:t>
    </dgm:pt>
    <dgm:pt modelId="{EB5C020F-CE54-47AE-8E36-08AACFEE5390}" type="sibTrans" cxnId="{C9008C4A-A58D-4A9E-BACF-E9040F118B4D}">
      <dgm:prSet/>
      <dgm:spPr/>
      <dgm:t>
        <a:bodyPr/>
        <a:lstStyle/>
        <a:p>
          <a:endParaRPr lang="ru-RU"/>
        </a:p>
      </dgm:t>
    </dgm:pt>
    <dgm:pt modelId="{376F874D-CA74-4E48-9594-B3AB4C88BD4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основе-мешочек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222CF9-D12B-4B20-ACFF-54AEB57935D6}" type="parTrans" cxnId="{FEF72F36-5427-4BCB-A6DB-4EB4EC2D5D0F}">
      <dgm:prSet/>
      <dgm:spPr/>
      <dgm:t>
        <a:bodyPr/>
        <a:lstStyle/>
        <a:p>
          <a:endParaRPr lang="ru-RU"/>
        </a:p>
      </dgm:t>
    </dgm:pt>
    <dgm:pt modelId="{3FA49A73-7595-43AD-8FF6-2C3CDD4B0BDE}" type="sibTrans" cxnId="{FEF72F36-5427-4BCB-A6DB-4EB4EC2D5D0F}">
      <dgm:prSet/>
      <dgm:spPr/>
      <dgm:t>
        <a:bodyPr/>
        <a:lstStyle/>
        <a:p>
          <a:endParaRPr lang="ru-RU"/>
        </a:p>
      </dgm:t>
    </dgm:pt>
    <dgm:pt modelId="{C42A4B6B-FDB4-48E4-B842-CF079F8D8D1C}" type="pres">
      <dgm:prSet presAssocID="{62BC48E3-4A9C-4C70-BB30-61A57DC906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B874EF-FC9C-4990-ABAB-EB8D559874EB}" type="pres">
      <dgm:prSet presAssocID="{6303FC65-0410-47C4-AD14-899ABE789EA0}" presName="hierRoot1" presStyleCnt="0">
        <dgm:presLayoutVars>
          <dgm:hierBranch val="init"/>
        </dgm:presLayoutVars>
      </dgm:prSet>
      <dgm:spPr/>
    </dgm:pt>
    <dgm:pt modelId="{4CEE8125-5B3E-42E4-B84C-3607CEDF21AD}" type="pres">
      <dgm:prSet presAssocID="{6303FC65-0410-47C4-AD14-899ABE789EA0}" presName="rootComposite1" presStyleCnt="0"/>
      <dgm:spPr/>
    </dgm:pt>
    <dgm:pt modelId="{B9E9E82B-F7FC-49AC-AC41-B4929C6A734D}" type="pres">
      <dgm:prSet presAssocID="{6303FC65-0410-47C4-AD14-899ABE789EA0}" presName="rootText1" presStyleLbl="node0" presStyleIdx="0" presStyleCnt="1" custScaleX="288603" custScaleY="323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95528C-C3D7-4F42-A875-85F82F3B1B13}" type="pres">
      <dgm:prSet presAssocID="{6303FC65-0410-47C4-AD14-899ABE789EA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67D56B0-7550-4D21-8358-1FF4D1B2FDDA}" type="pres">
      <dgm:prSet presAssocID="{6303FC65-0410-47C4-AD14-899ABE789EA0}" presName="hierChild2" presStyleCnt="0"/>
      <dgm:spPr/>
    </dgm:pt>
    <dgm:pt modelId="{ABA767E7-B120-4912-BEB9-9C34E41F3967}" type="pres">
      <dgm:prSet presAssocID="{EC1BAC41-FE34-4541-B6E3-92646597580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510D70E-4E8F-4299-9578-6D7A0EC45096}" type="pres">
      <dgm:prSet presAssocID="{46D17E2E-E32B-4225-B781-22B3B734721C}" presName="hierRoot2" presStyleCnt="0">
        <dgm:presLayoutVars>
          <dgm:hierBranch val="init"/>
        </dgm:presLayoutVars>
      </dgm:prSet>
      <dgm:spPr/>
    </dgm:pt>
    <dgm:pt modelId="{4241D17A-261C-479B-97E3-0BED2803BA3C}" type="pres">
      <dgm:prSet presAssocID="{46D17E2E-E32B-4225-B781-22B3B734721C}" presName="rootComposite" presStyleCnt="0"/>
      <dgm:spPr/>
    </dgm:pt>
    <dgm:pt modelId="{82F8F695-C11D-4AA3-9C43-F0BF0BA90494}" type="pres">
      <dgm:prSet presAssocID="{46D17E2E-E32B-4225-B781-22B3B734721C}" presName="rootText" presStyleLbl="node2" presStyleIdx="0" presStyleCnt="4" custAng="0" custFlipVert="0" custScaleX="118344" custScaleY="240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A89693-02A3-4F51-90B2-B1E7C0EAA2CE}" type="pres">
      <dgm:prSet presAssocID="{46D17E2E-E32B-4225-B781-22B3B734721C}" presName="rootConnector" presStyleLbl="node2" presStyleIdx="0" presStyleCnt="4"/>
      <dgm:spPr/>
      <dgm:t>
        <a:bodyPr/>
        <a:lstStyle/>
        <a:p>
          <a:endParaRPr lang="ru-RU"/>
        </a:p>
      </dgm:t>
    </dgm:pt>
    <dgm:pt modelId="{728EDBD1-B743-43A9-A5B4-F839A353E268}" type="pres">
      <dgm:prSet presAssocID="{46D17E2E-E32B-4225-B781-22B3B734721C}" presName="hierChild4" presStyleCnt="0"/>
      <dgm:spPr/>
    </dgm:pt>
    <dgm:pt modelId="{22528EF1-4383-4418-8CBE-95A598A009AE}" type="pres">
      <dgm:prSet presAssocID="{46D17E2E-E32B-4225-B781-22B3B734721C}" presName="hierChild5" presStyleCnt="0"/>
      <dgm:spPr/>
    </dgm:pt>
    <dgm:pt modelId="{FFDBE917-0779-448B-9231-C32983D98722}" type="pres">
      <dgm:prSet presAssocID="{D186524F-D683-4D90-AA3D-2771607957B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656926C-5AD6-4E9A-BE54-6AE003D34B4A}" type="pres">
      <dgm:prSet presAssocID="{C92F9BA3-9B8A-4895-8461-F2071C14FF27}" presName="hierRoot2" presStyleCnt="0">
        <dgm:presLayoutVars>
          <dgm:hierBranch val="init"/>
        </dgm:presLayoutVars>
      </dgm:prSet>
      <dgm:spPr/>
    </dgm:pt>
    <dgm:pt modelId="{132DFFCE-1E7F-43B6-B445-D979B952053D}" type="pres">
      <dgm:prSet presAssocID="{C92F9BA3-9B8A-4895-8461-F2071C14FF27}" presName="rootComposite" presStyleCnt="0"/>
      <dgm:spPr/>
    </dgm:pt>
    <dgm:pt modelId="{5E46E8B8-85BA-412F-91F3-D689A73F4685}" type="pres">
      <dgm:prSet presAssocID="{C92F9BA3-9B8A-4895-8461-F2071C14FF27}" presName="rootText" presStyleLbl="node2" presStyleIdx="1" presStyleCnt="4" custScaleY="1693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F4D2CF-303E-4A6A-8EBF-DCC41BD7F6BB}" type="pres">
      <dgm:prSet presAssocID="{C92F9BA3-9B8A-4895-8461-F2071C14FF27}" presName="rootConnector" presStyleLbl="node2" presStyleIdx="1" presStyleCnt="4"/>
      <dgm:spPr/>
      <dgm:t>
        <a:bodyPr/>
        <a:lstStyle/>
        <a:p>
          <a:endParaRPr lang="ru-RU"/>
        </a:p>
      </dgm:t>
    </dgm:pt>
    <dgm:pt modelId="{325E9DD2-BA42-40AA-9192-591D6F7684AB}" type="pres">
      <dgm:prSet presAssocID="{C92F9BA3-9B8A-4895-8461-F2071C14FF27}" presName="hierChild4" presStyleCnt="0"/>
      <dgm:spPr/>
    </dgm:pt>
    <dgm:pt modelId="{4E2E6A6B-8337-453D-8807-E113999AE84F}" type="pres">
      <dgm:prSet presAssocID="{C92F9BA3-9B8A-4895-8461-F2071C14FF27}" presName="hierChild5" presStyleCnt="0"/>
      <dgm:spPr/>
    </dgm:pt>
    <dgm:pt modelId="{CDFC8F87-2F59-4D11-9750-B2651B6E2C1B}" type="pres">
      <dgm:prSet presAssocID="{97222CF9-D12B-4B20-ACFF-54AEB57935D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8A921EE7-18E3-4064-86B6-C4ADCB65A045}" type="pres">
      <dgm:prSet presAssocID="{376F874D-CA74-4E48-9594-B3AB4C88BD4E}" presName="hierRoot2" presStyleCnt="0">
        <dgm:presLayoutVars>
          <dgm:hierBranch val="init"/>
        </dgm:presLayoutVars>
      </dgm:prSet>
      <dgm:spPr/>
    </dgm:pt>
    <dgm:pt modelId="{007DB4FA-025B-4F89-A073-5B0344830117}" type="pres">
      <dgm:prSet presAssocID="{376F874D-CA74-4E48-9594-B3AB4C88BD4E}" presName="rootComposite" presStyleCnt="0"/>
      <dgm:spPr/>
    </dgm:pt>
    <dgm:pt modelId="{F134D6FA-C75B-4192-8895-31582B09DAFF}" type="pres">
      <dgm:prSet presAssocID="{376F874D-CA74-4E48-9594-B3AB4C88BD4E}" presName="rootText" presStyleLbl="node2" presStyleIdx="2" presStyleCnt="4" custScaleY="174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E825B9-4CC8-4790-A751-6FE4AACCC9C0}" type="pres">
      <dgm:prSet presAssocID="{376F874D-CA74-4E48-9594-B3AB4C88BD4E}" presName="rootConnector" presStyleLbl="node2" presStyleIdx="2" presStyleCnt="4"/>
      <dgm:spPr/>
      <dgm:t>
        <a:bodyPr/>
        <a:lstStyle/>
        <a:p>
          <a:endParaRPr lang="ru-RU"/>
        </a:p>
      </dgm:t>
    </dgm:pt>
    <dgm:pt modelId="{F1A8E5AD-8E0C-453D-8E7C-AF076D4999C8}" type="pres">
      <dgm:prSet presAssocID="{376F874D-CA74-4E48-9594-B3AB4C88BD4E}" presName="hierChild4" presStyleCnt="0"/>
      <dgm:spPr/>
    </dgm:pt>
    <dgm:pt modelId="{E753CF0D-CA9E-4C0E-BD90-095955AA2A36}" type="pres">
      <dgm:prSet presAssocID="{376F874D-CA74-4E48-9594-B3AB4C88BD4E}" presName="hierChild5" presStyleCnt="0"/>
      <dgm:spPr/>
    </dgm:pt>
    <dgm:pt modelId="{16E8100A-2E39-4725-B852-515DFCC3232C}" type="pres">
      <dgm:prSet presAssocID="{482C8FCF-B243-4DDC-9EC5-D8EFBD6087A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AAF99B1-E08D-4396-9060-61962C3F0F33}" type="pres">
      <dgm:prSet presAssocID="{F49EA0D4-E2BA-4989-BEA8-1227B11C6CD4}" presName="hierRoot2" presStyleCnt="0">
        <dgm:presLayoutVars>
          <dgm:hierBranch val="init"/>
        </dgm:presLayoutVars>
      </dgm:prSet>
      <dgm:spPr/>
    </dgm:pt>
    <dgm:pt modelId="{E2F05B2A-E2AA-4E4A-8102-E3B0CB49461F}" type="pres">
      <dgm:prSet presAssocID="{F49EA0D4-E2BA-4989-BEA8-1227B11C6CD4}" presName="rootComposite" presStyleCnt="0"/>
      <dgm:spPr/>
    </dgm:pt>
    <dgm:pt modelId="{FE243AB6-BB8D-44F8-B22E-7C84C8026B70}" type="pres">
      <dgm:prSet presAssocID="{F49EA0D4-E2BA-4989-BEA8-1227B11C6CD4}" presName="rootText" presStyleLbl="node2" presStyleIdx="3" presStyleCnt="4" custScaleX="132140" custScaleY="3290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197646-69A9-40DA-8DAA-B2AD993601B4}" type="pres">
      <dgm:prSet presAssocID="{F49EA0D4-E2BA-4989-BEA8-1227B11C6C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263C4102-CF5B-4499-89A5-5844C1C94FF4}" type="pres">
      <dgm:prSet presAssocID="{F49EA0D4-E2BA-4989-BEA8-1227B11C6CD4}" presName="hierChild4" presStyleCnt="0"/>
      <dgm:spPr/>
    </dgm:pt>
    <dgm:pt modelId="{0F291345-E90A-41AF-B8C3-B029E6CBB4F4}" type="pres">
      <dgm:prSet presAssocID="{F49EA0D4-E2BA-4989-BEA8-1227B11C6CD4}" presName="hierChild5" presStyleCnt="0"/>
      <dgm:spPr/>
    </dgm:pt>
    <dgm:pt modelId="{FE04958C-B86E-4F4B-9CC7-6EA3577F690F}" type="pres">
      <dgm:prSet presAssocID="{6303FC65-0410-47C4-AD14-899ABE789EA0}" presName="hierChild3" presStyleCnt="0"/>
      <dgm:spPr/>
    </dgm:pt>
  </dgm:ptLst>
  <dgm:cxnLst>
    <dgm:cxn modelId="{FEF72F36-5427-4BCB-A6DB-4EB4EC2D5D0F}" srcId="{6303FC65-0410-47C4-AD14-899ABE789EA0}" destId="{376F874D-CA74-4E48-9594-B3AB4C88BD4E}" srcOrd="2" destOrd="0" parTransId="{97222CF9-D12B-4B20-ACFF-54AEB57935D6}" sibTransId="{3FA49A73-7595-43AD-8FF6-2C3CDD4B0BDE}"/>
    <dgm:cxn modelId="{AB11A682-B863-430D-9F3A-A8DE10CD34BC}" type="presOf" srcId="{46D17E2E-E32B-4225-B781-22B3B734721C}" destId="{82F8F695-C11D-4AA3-9C43-F0BF0BA90494}" srcOrd="0" destOrd="0" presId="urn:microsoft.com/office/officeart/2005/8/layout/orgChart1"/>
    <dgm:cxn modelId="{93F23553-BA93-4D68-BDEC-7F22EE0BAA9A}" type="presOf" srcId="{F49EA0D4-E2BA-4989-BEA8-1227B11C6CD4}" destId="{C7197646-69A9-40DA-8DAA-B2AD993601B4}" srcOrd="1" destOrd="0" presId="urn:microsoft.com/office/officeart/2005/8/layout/orgChart1"/>
    <dgm:cxn modelId="{833F4B79-0530-41D9-8E87-AD84A421DD56}" type="presOf" srcId="{6303FC65-0410-47C4-AD14-899ABE789EA0}" destId="{E495528C-C3D7-4F42-A875-85F82F3B1B13}" srcOrd="1" destOrd="0" presId="urn:microsoft.com/office/officeart/2005/8/layout/orgChart1"/>
    <dgm:cxn modelId="{540C2948-D00F-41F2-8341-7865CB26A589}" type="presOf" srcId="{D186524F-D683-4D90-AA3D-2771607957B4}" destId="{FFDBE917-0779-448B-9231-C32983D98722}" srcOrd="0" destOrd="0" presId="urn:microsoft.com/office/officeart/2005/8/layout/orgChart1"/>
    <dgm:cxn modelId="{4956FEE5-3DD1-406F-8EE2-0821448532EB}" type="presOf" srcId="{C92F9BA3-9B8A-4895-8461-F2071C14FF27}" destId="{35F4D2CF-303E-4A6A-8EBF-DCC41BD7F6BB}" srcOrd="1" destOrd="0" presId="urn:microsoft.com/office/officeart/2005/8/layout/orgChart1"/>
    <dgm:cxn modelId="{0A8F05C3-71BB-46CA-A96F-EB02BBDC572F}" type="presOf" srcId="{62BC48E3-4A9C-4C70-BB30-61A57DC906CD}" destId="{C42A4B6B-FDB4-48E4-B842-CF079F8D8D1C}" srcOrd="0" destOrd="0" presId="urn:microsoft.com/office/officeart/2005/8/layout/orgChart1"/>
    <dgm:cxn modelId="{840E7984-A909-4FA2-BC39-343B3D507D4C}" srcId="{62BC48E3-4A9C-4C70-BB30-61A57DC906CD}" destId="{6303FC65-0410-47C4-AD14-899ABE789EA0}" srcOrd="0" destOrd="0" parTransId="{3D01F468-9949-4F9C-8513-98630D2C62DB}" sibTransId="{96A0239D-ABFE-4F05-A9D6-83446CFE9DD7}"/>
    <dgm:cxn modelId="{25EC3E1E-E89C-4746-878F-242D85AC66A8}" type="presOf" srcId="{F49EA0D4-E2BA-4989-BEA8-1227B11C6CD4}" destId="{FE243AB6-BB8D-44F8-B22E-7C84C8026B70}" srcOrd="0" destOrd="0" presId="urn:microsoft.com/office/officeart/2005/8/layout/orgChart1"/>
    <dgm:cxn modelId="{7A6591C6-42B7-456E-9663-5EA2E2CA0E90}" type="presOf" srcId="{97222CF9-D12B-4B20-ACFF-54AEB57935D6}" destId="{CDFC8F87-2F59-4D11-9750-B2651B6E2C1B}" srcOrd="0" destOrd="0" presId="urn:microsoft.com/office/officeart/2005/8/layout/orgChart1"/>
    <dgm:cxn modelId="{048055D7-DDE0-4165-9739-FED3AC484C68}" type="presOf" srcId="{482C8FCF-B243-4DDC-9EC5-D8EFBD6087A5}" destId="{16E8100A-2E39-4725-B852-515DFCC3232C}" srcOrd="0" destOrd="0" presId="urn:microsoft.com/office/officeart/2005/8/layout/orgChart1"/>
    <dgm:cxn modelId="{089BBDB0-9FC7-4C45-A167-7E4C51339F9C}" type="presOf" srcId="{46D17E2E-E32B-4225-B781-22B3B734721C}" destId="{C5A89693-02A3-4F51-90B2-B1E7C0EAA2CE}" srcOrd="1" destOrd="0" presId="urn:microsoft.com/office/officeart/2005/8/layout/orgChart1"/>
    <dgm:cxn modelId="{97209ED3-57D4-44DD-BDD2-DFD46E0E2A15}" type="presOf" srcId="{C92F9BA3-9B8A-4895-8461-F2071C14FF27}" destId="{5E46E8B8-85BA-412F-91F3-D689A73F4685}" srcOrd="0" destOrd="0" presId="urn:microsoft.com/office/officeart/2005/8/layout/orgChart1"/>
    <dgm:cxn modelId="{0FF34AFA-11E4-4B22-9488-0D676DCB427A}" type="presOf" srcId="{376F874D-CA74-4E48-9594-B3AB4C88BD4E}" destId="{9FE825B9-4CC8-4790-A751-6FE4AACCC9C0}" srcOrd="1" destOrd="0" presId="urn:microsoft.com/office/officeart/2005/8/layout/orgChart1"/>
    <dgm:cxn modelId="{B3B410AE-9A89-474C-BCE2-466AC62BF050}" type="presOf" srcId="{6303FC65-0410-47C4-AD14-899ABE789EA0}" destId="{B9E9E82B-F7FC-49AC-AC41-B4929C6A734D}" srcOrd="0" destOrd="0" presId="urn:microsoft.com/office/officeart/2005/8/layout/orgChart1"/>
    <dgm:cxn modelId="{C5D4EDC9-A55D-42C7-A864-A09B8C363D97}" srcId="{6303FC65-0410-47C4-AD14-899ABE789EA0}" destId="{46D17E2E-E32B-4225-B781-22B3B734721C}" srcOrd="0" destOrd="0" parTransId="{EC1BAC41-FE34-4541-B6E3-926465975801}" sibTransId="{7E8CDFE5-B619-4C4C-9871-4C2E5DE1F1D4}"/>
    <dgm:cxn modelId="{813802B4-5778-429D-9536-EBA0018A91C5}" srcId="{6303FC65-0410-47C4-AD14-899ABE789EA0}" destId="{C92F9BA3-9B8A-4895-8461-F2071C14FF27}" srcOrd="1" destOrd="0" parTransId="{D186524F-D683-4D90-AA3D-2771607957B4}" sibTransId="{1031870F-E39E-4A80-A8CA-1B36828F2EEC}"/>
    <dgm:cxn modelId="{650B9BAB-52B7-4118-BD98-FDD7777870DE}" type="presOf" srcId="{EC1BAC41-FE34-4541-B6E3-926465975801}" destId="{ABA767E7-B120-4912-BEB9-9C34E41F3967}" srcOrd="0" destOrd="0" presId="urn:microsoft.com/office/officeart/2005/8/layout/orgChart1"/>
    <dgm:cxn modelId="{C9008C4A-A58D-4A9E-BACF-E9040F118B4D}" srcId="{6303FC65-0410-47C4-AD14-899ABE789EA0}" destId="{F49EA0D4-E2BA-4989-BEA8-1227B11C6CD4}" srcOrd="3" destOrd="0" parTransId="{482C8FCF-B243-4DDC-9EC5-D8EFBD6087A5}" sibTransId="{EB5C020F-CE54-47AE-8E36-08AACFEE5390}"/>
    <dgm:cxn modelId="{DDFBAEBD-3D29-43B2-A6DC-B652442CB8F9}" type="presOf" srcId="{376F874D-CA74-4E48-9594-B3AB4C88BD4E}" destId="{F134D6FA-C75B-4192-8895-31582B09DAFF}" srcOrd="0" destOrd="0" presId="urn:microsoft.com/office/officeart/2005/8/layout/orgChart1"/>
    <dgm:cxn modelId="{F6751177-D2AF-4F80-B138-3D2A136232F1}" type="presParOf" srcId="{C42A4B6B-FDB4-48E4-B842-CF079F8D8D1C}" destId="{C6B874EF-FC9C-4990-ABAB-EB8D559874EB}" srcOrd="0" destOrd="0" presId="urn:microsoft.com/office/officeart/2005/8/layout/orgChart1"/>
    <dgm:cxn modelId="{B8C6B02B-95BA-4B8D-9667-71A26EA59519}" type="presParOf" srcId="{C6B874EF-FC9C-4990-ABAB-EB8D559874EB}" destId="{4CEE8125-5B3E-42E4-B84C-3607CEDF21AD}" srcOrd="0" destOrd="0" presId="urn:microsoft.com/office/officeart/2005/8/layout/orgChart1"/>
    <dgm:cxn modelId="{69094B71-8B71-4563-B8C1-436E7B435D95}" type="presParOf" srcId="{4CEE8125-5B3E-42E4-B84C-3607CEDF21AD}" destId="{B9E9E82B-F7FC-49AC-AC41-B4929C6A734D}" srcOrd="0" destOrd="0" presId="urn:microsoft.com/office/officeart/2005/8/layout/orgChart1"/>
    <dgm:cxn modelId="{67010DEE-3B94-4494-96DC-579E15B8924B}" type="presParOf" srcId="{4CEE8125-5B3E-42E4-B84C-3607CEDF21AD}" destId="{E495528C-C3D7-4F42-A875-85F82F3B1B13}" srcOrd="1" destOrd="0" presId="urn:microsoft.com/office/officeart/2005/8/layout/orgChart1"/>
    <dgm:cxn modelId="{15757EB2-BDA7-4267-9462-D77F04A99523}" type="presParOf" srcId="{C6B874EF-FC9C-4990-ABAB-EB8D559874EB}" destId="{B67D56B0-7550-4D21-8358-1FF4D1B2FDDA}" srcOrd="1" destOrd="0" presId="urn:microsoft.com/office/officeart/2005/8/layout/orgChart1"/>
    <dgm:cxn modelId="{7DFEAB1F-367D-4390-92E2-083BC5027FD1}" type="presParOf" srcId="{B67D56B0-7550-4D21-8358-1FF4D1B2FDDA}" destId="{ABA767E7-B120-4912-BEB9-9C34E41F3967}" srcOrd="0" destOrd="0" presId="urn:microsoft.com/office/officeart/2005/8/layout/orgChart1"/>
    <dgm:cxn modelId="{5017B710-AEC5-4131-AE2E-5D5A4EE90719}" type="presParOf" srcId="{B67D56B0-7550-4D21-8358-1FF4D1B2FDDA}" destId="{D510D70E-4E8F-4299-9578-6D7A0EC45096}" srcOrd="1" destOrd="0" presId="urn:microsoft.com/office/officeart/2005/8/layout/orgChart1"/>
    <dgm:cxn modelId="{95ED540D-C3B0-4AFC-A926-3B246B92B48C}" type="presParOf" srcId="{D510D70E-4E8F-4299-9578-6D7A0EC45096}" destId="{4241D17A-261C-479B-97E3-0BED2803BA3C}" srcOrd="0" destOrd="0" presId="urn:microsoft.com/office/officeart/2005/8/layout/orgChart1"/>
    <dgm:cxn modelId="{E19C593B-3E9F-4595-B39E-CCF6CBD342C0}" type="presParOf" srcId="{4241D17A-261C-479B-97E3-0BED2803BA3C}" destId="{82F8F695-C11D-4AA3-9C43-F0BF0BA90494}" srcOrd="0" destOrd="0" presId="urn:microsoft.com/office/officeart/2005/8/layout/orgChart1"/>
    <dgm:cxn modelId="{5F3C9945-7108-4F77-B6AB-7C0B0C904276}" type="presParOf" srcId="{4241D17A-261C-479B-97E3-0BED2803BA3C}" destId="{C5A89693-02A3-4F51-90B2-B1E7C0EAA2CE}" srcOrd="1" destOrd="0" presId="urn:microsoft.com/office/officeart/2005/8/layout/orgChart1"/>
    <dgm:cxn modelId="{E3993FE0-BA3D-48B3-98DC-44A11AACC154}" type="presParOf" srcId="{D510D70E-4E8F-4299-9578-6D7A0EC45096}" destId="{728EDBD1-B743-43A9-A5B4-F839A353E268}" srcOrd="1" destOrd="0" presId="urn:microsoft.com/office/officeart/2005/8/layout/orgChart1"/>
    <dgm:cxn modelId="{8D764257-E02E-4648-A1FC-C52513BDACB8}" type="presParOf" srcId="{D510D70E-4E8F-4299-9578-6D7A0EC45096}" destId="{22528EF1-4383-4418-8CBE-95A598A009AE}" srcOrd="2" destOrd="0" presId="urn:microsoft.com/office/officeart/2005/8/layout/orgChart1"/>
    <dgm:cxn modelId="{61941B9F-8C2F-49B7-90E0-ED167EBBD35E}" type="presParOf" srcId="{B67D56B0-7550-4D21-8358-1FF4D1B2FDDA}" destId="{FFDBE917-0779-448B-9231-C32983D98722}" srcOrd="2" destOrd="0" presId="urn:microsoft.com/office/officeart/2005/8/layout/orgChart1"/>
    <dgm:cxn modelId="{E9780DBA-D103-48BF-A89E-9B6878878104}" type="presParOf" srcId="{B67D56B0-7550-4D21-8358-1FF4D1B2FDDA}" destId="{A656926C-5AD6-4E9A-BE54-6AE003D34B4A}" srcOrd="3" destOrd="0" presId="urn:microsoft.com/office/officeart/2005/8/layout/orgChart1"/>
    <dgm:cxn modelId="{6FB1789F-809D-4668-878B-116641C284AD}" type="presParOf" srcId="{A656926C-5AD6-4E9A-BE54-6AE003D34B4A}" destId="{132DFFCE-1E7F-43B6-B445-D979B952053D}" srcOrd="0" destOrd="0" presId="urn:microsoft.com/office/officeart/2005/8/layout/orgChart1"/>
    <dgm:cxn modelId="{7E51AEA7-77DF-4E58-ADD7-17D699492E30}" type="presParOf" srcId="{132DFFCE-1E7F-43B6-B445-D979B952053D}" destId="{5E46E8B8-85BA-412F-91F3-D689A73F4685}" srcOrd="0" destOrd="0" presId="urn:microsoft.com/office/officeart/2005/8/layout/orgChart1"/>
    <dgm:cxn modelId="{58C053CE-1FA1-41E9-BCEA-DAAE483B370C}" type="presParOf" srcId="{132DFFCE-1E7F-43B6-B445-D979B952053D}" destId="{35F4D2CF-303E-4A6A-8EBF-DCC41BD7F6BB}" srcOrd="1" destOrd="0" presId="urn:microsoft.com/office/officeart/2005/8/layout/orgChart1"/>
    <dgm:cxn modelId="{3D58E32E-7FF1-4CA4-9D59-B7BCB8B7AB75}" type="presParOf" srcId="{A656926C-5AD6-4E9A-BE54-6AE003D34B4A}" destId="{325E9DD2-BA42-40AA-9192-591D6F7684AB}" srcOrd="1" destOrd="0" presId="urn:microsoft.com/office/officeart/2005/8/layout/orgChart1"/>
    <dgm:cxn modelId="{316FC5FD-1DC7-4524-A2D4-934B12B8ECCB}" type="presParOf" srcId="{A656926C-5AD6-4E9A-BE54-6AE003D34B4A}" destId="{4E2E6A6B-8337-453D-8807-E113999AE84F}" srcOrd="2" destOrd="0" presId="urn:microsoft.com/office/officeart/2005/8/layout/orgChart1"/>
    <dgm:cxn modelId="{720FFA72-A234-48C7-83A6-8BA886D58FF5}" type="presParOf" srcId="{B67D56B0-7550-4D21-8358-1FF4D1B2FDDA}" destId="{CDFC8F87-2F59-4D11-9750-B2651B6E2C1B}" srcOrd="4" destOrd="0" presId="urn:microsoft.com/office/officeart/2005/8/layout/orgChart1"/>
    <dgm:cxn modelId="{F91268CC-E1F6-45CE-B738-EAD50A42625C}" type="presParOf" srcId="{B67D56B0-7550-4D21-8358-1FF4D1B2FDDA}" destId="{8A921EE7-18E3-4064-86B6-C4ADCB65A045}" srcOrd="5" destOrd="0" presId="urn:microsoft.com/office/officeart/2005/8/layout/orgChart1"/>
    <dgm:cxn modelId="{9579DF30-FE11-48C9-99A3-E3DD476268D8}" type="presParOf" srcId="{8A921EE7-18E3-4064-86B6-C4ADCB65A045}" destId="{007DB4FA-025B-4F89-A073-5B0344830117}" srcOrd="0" destOrd="0" presId="urn:microsoft.com/office/officeart/2005/8/layout/orgChart1"/>
    <dgm:cxn modelId="{21888E59-BFCB-436D-A48E-9D94B4A33D7B}" type="presParOf" srcId="{007DB4FA-025B-4F89-A073-5B0344830117}" destId="{F134D6FA-C75B-4192-8895-31582B09DAFF}" srcOrd="0" destOrd="0" presId="urn:microsoft.com/office/officeart/2005/8/layout/orgChart1"/>
    <dgm:cxn modelId="{72A794A9-E881-44BC-B771-E099B8500464}" type="presParOf" srcId="{007DB4FA-025B-4F89-A073-5B0344830117}" destId="{9FE825B9-4CC8-4790-A751-6FE4AACCC9C0}" srcOrd="1" destOrd="0" presId="urn:microsoft.com/office/officeart/2005/8/layout/orgChart1"/>
    <dgm:cxn modelId="{A1287432-B5F4-4290-94FE-A88B1476778B}" type="presParOf" srcId="{8A921EE7-18E3-4064-86B6-C4ADCB65A045}" destId="{F1A8E5AD-8E0C-453D-8E7C-AF076D4999C8}" srcOrd="1" destOrd="0" presId="urn:microsoft.com/office/officeart/2005/8/layout/orgChart1"/>
    <dgm:cxn modelId="{430CC7E0-6F7E-4780-88C0-DA355979DAC6}" type="presParOf" srcId="{8A921EE7-18E3-4064-86B6-C4ADCB65A045}" destId="{E753CF0D-CA9E-4C0E-BD90-095955AA2A36}" srcOrd="2" destOrd="0" presId="urn:microsoft.com/office/officeart/2005/8/layout/orgChart1"/>
    <dgm:cxn modelId="{7AC20DEA-5B07-4401-845B-5BF6C71BC29C}" type="presParOf" srcId="{B67D56B0-7550-4D21-8358-1FF4D1B2FDDA}" destId="{16E8100A-2E39-4725-B852-515DFCC3232C}" srcOrd="6" destOrd="0" presId="urn:microsoft.com/office/officeart/2005/8/layout/orgChart1"/>
    <dgm:cxn modelId="{11E5B466-3B6F-4B62-BE32-0848F7DF5A84}" type="presParOf" srcId="{B67D56B0-7550-4D21-8358-1FF4D1B2FDDA}" destId="{7AAF99B1-E08D-4396-9060-61962C3F0F33}" srcOrd="7" destOrd="0" presId="urn:microsoft.com/office/officeart/2005/8/layout/orgChart1"/>
    <dgm:cxn modelId="{28B218A8-344C-4E89-A751-6D322873E2F5}" type="presParOf" srcId="{7AAF99B1-E08D-4396-9060-61962C3F0F33}" destId="{E2F05B2A-E2AA-4E4A-8102-E3B0CB49461F}" srcOrd="0" destOrd="0" presId="urn:microsoft.com/office/officeart/2005/8/layout/orgChart1"/>
    <dgm:cxn modelId="{E281CFB3-20F1-4D6D-BEC8-17947853BD6F}" type="presParOf" srcId="{E2F05B2A-E2AA-4E4A-8102-E3B0CB49461F}" destId="{FE243AB6-BB8D-44F8-B22E-7C84C8026B70}" srcOrd="0" destOrd="0" presId="urn:microsoft.com/office/officeart/2005/8/layout/orgChart1"/>
    <dgm:cxn modelId="{0C30246D-B941-4A76-B55F-71DD7B75AB15}" type="presParOf" srcId="{E2F05B2A-E2AA-4E4A-8102-E3B0CB49461F}" destId="{C7197646-69A9-40DA-8DAA-B2AD993601B4}" srcOrd="1" destOrd="0" presId="urn:microsoft.com/office/officeart/2005/8/layout/orgChart1"/>
    <dgm:cxn modelId="{A16850C9-B626-430A-AF3B-E0AFD5348999}" type="presParOf" srcId="{7AAF99B1-E08D-4396-9060-61962C3F0F33}" destId="{263C4102-CF5B-4499-89A5-5844C1C94FF4}" srcOrd="1" destOrd="0" presId="urn:microsoft.com/office/officeart/2005/8/layout/orgChart1"/>
    <dgm:cxn modelId="{700DBAD0-193D-44B3-8A4B-DCDECBEA57F1}" type="presParOf" srcId="{7AAF99B1-E08D-4396-9060-61962C3F0F33}" destId="{0F291345-E90A-41AF-B8C3-B029E6CBB4F4}" srcOrd="2" destOrd="0" presId="urn:microsoft.com/office/officeart/2005/8/layout/orgChart1"/>
    <dgm:cxn modelId="{CA3820BF-B404-4918-BD78-B23F8D77A736}" type="presParOf" srcId="{C6B874EF-FC9C-4990-ABAB-EB8D559874EB}" destId="{FE04958C-B86E-4F4B-9CC7-6EA3577F690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E8100A-2E39-4725-B852-515DFCC3232C}">
      <dsp:nvSpPr>
        <dsp:cNvPr id="0" name=""/>
        <dsp:cNvSpPr/>
      </dsp:nvSpPr>
      <dsp:spPr>
        <a:xfrm>
          <a:off x="4114799" y="2620553"/>
          <a:ext cx="3055177" cy="33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43"/>
              </a:lnTo>
              <a:lnTo>
                <a:pt x="3055177" y="168243"/>
              </a:lnTo>
              <a:lnTo>
                <a:pt x="3055177" y="336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C8F87-2F59-4D11-9750-B2651B6E2C1B}">
      <dsp:nvSpPr>
        <dsp:cNvPr id="0" name=""/>
        <dsp:cNvSpPr/>
      </dsp:nvSpPr>
      <dsp:spPr>
        <a:xfrm>
          <a:off x="4114799" y="2620553"/>
          <a:ext cx="858875" cy="336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43"/>
              </a:lnTo>
              <a:lnTo>
                <a:pt x="858875" y="168243"/>
              </a:lnTo>
              <a:lnTo>
                <a:pt x="858875" y="336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BE917-0779-448B-9231-C32983D98722}">
      <dsp:nvSpPr>
        <dsp:cNvPr id="0" name=""/>
        <dsp:cNvSpPr/>
      </dsp:nvSpPr>
      <dsp:spPr>
        <a:xfrm>
          <a:off x="3034867" y="2620553"/>
          <a:ext cx="1079932" cy="336487"/>
        </a:xfrm>
        <a:custGeom>
          <a:avLst/>
          <a:gdLst/>
          <a:ahLst/>
          <a:cxnLst/>
          <a:rect l="0" t="0" r="0" b="0"/>
          <a:pathLst>
            <a:path>
              <a:moveTo>
                <a:pt x="1079932" y="0"/>
              </a:moveTo>
              <a:lnTo>
                <a:pt x="1079932" y="168243"/>
              </a:lnTo>
              <a:lnTo>
                <a:pt x="0" y="168243"/>
              </a:lnTo>
              <a:lnTo>
                <a:pt x="0" y="336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767E7-B120-4912-BEB9-9C34E41F3967}">
      <dsp:nvSpPr>
        <dsp:cNvPr id="0" name=""/>
        <dsp:cNvSpPr/>
      </dsp:nvSpPr>
      <dsp:spPr>
        <a:xfrm>
          <a:off x="949094" y="2620553"/>
          <a:ext cx="3165705" cy="336487"/>
        </a:xfrm>
        <a:custGeom>
          <a:avLst/>
          <a:gdLst/>
          <a:ahLst/>
          <a:cxnLst/>
          <a:rect l="0" t="0" r="0" b="0"/>
          <a:pathLst>
            <a:path>
              <a:moveTo>
                <a:pt x="3165705" y="0"/>
              </a:moveTo>
              <a:lnTo>
                <a:pt x="3165705" y="168243"/>
              </a:lnTo>
              <a:lnTo>
                <a:pt x="0" y="168243"/>
              </a:lnTo>
              <a:lnTo>
                <a:pt x="0" y="336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9E82B-F7FC-49AC-AC41-B4929C6A734D}">
      <dsp:nvSpPr>
        <dsp:cNvPr id="0" name=""/>
        <dsp:cNvSpPr/>
      </dsp:nvSpPr>
      <dsp:spPr>
        <a:xfrm>
          <a:off x="1802627" y="32805"/>
          <a:ext cx="4624345" cy="2587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dirty="0" smtClean="0">
              <a:solidFill>
                <a:srgbClr val="FF0066"/>
              </a:solidFill>
              <a:latin typeface="Arial Black" pitchFamily="34" charset="0"/>
            </a:rPr>
            <a:t>ПО СПОСОБУ ИЗГОТОВЛЕНИЯ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2627" y="32805"/>
        <a:ext cx="4624345" cy="2587748"/>
      </dsp:txXfrm>
    </dsp:sp>
    <dsp:sp modelId="{82F8F695-C11D-4AA3-9C43-F0BF0BA90494}">
      <dsp:nvSpPr>
        <dsp:cNvPr id="0" name=""/>
        <dsp:cNvSpPr/>
      </dsp:nvSpPr>
      <dsp:spPr>
        <a:xfrm>
          <a:off x="969" y="2957041"/>
          <a:ext cx="1896250" cy="19307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прямоугольника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9" y="2957041"/>
        <a:ext cx="1896250" cy="1930772"/>
      </dsp:txXfrm>
    </dsp:sp>
    <dsp:sp modelId="{5E46E8B8-85BA-412F-91F3-D689A73F4685}">
      <dsp:nvSpPr>
        <dsp:cNvPr id="0" name=""/>
        <dsp:cNvSpPr/>
      </dsp:nvSpPr>
      <dsp:spPr>
        <a:xfrm>
          <a:off x="2233707" y="2957041"/>
          <a:ext cx="1602320" cy="1356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Основа-скатка из ткани</a:t>
          </a:r>
          <a:endParaRPr lang="ru-RU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33707" y="2957041"/>
        <a:ext cx="1602320" cy="1356885"/>
      </dsp:txXfrm>
    </dsp:sp>
    <dsp:sp modelId="{F134D6FA-C75B-4192-8895-31582B09DAFF}">
      <dsp:nvSpPr>
        <dsp:cNvPr id="0" name=""/>
        <dsp:cNvSpPr/>
      </dsp:nvSpPr>
      <dsp:spPr>
        <a:xfrm>
          <a:off x="4172515" y="2957041"/>
          <a:ext cx="1602320" cy="1400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32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основе-мешочек</a:t>
          </a:r>
          <a:endParaRPr lang="ru-RU" sz="3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2515" y="2957041"/>
        <a:ext cx="1602320" cy="1400812"/>
      </dsp:txXfrm>
    </dsp:sp>
    <dsp:sp modelId="{FE243AB6-BB8D-44F8-B22E-7C84C8026B70}">
      <dsp:nvSpPr>
        <dsp:cNvPr id="0" name=""/>
        <dsp:cNvSpPr/>
      </dsp:nvSpPr>
      <dsp:spPr>
        <a:xfrm>
          <a:off x="6111323" y="2957041"/>
          <a:ext cx="2117306" cy="2636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Голова куклы представляет шарик, положенный в центр квадрата, руки из этого же квадрата по диагонали 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11323" y="2957041"/>
        <a:ext cx="2117306" cy="2636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7D86-4195-4984-8F8D-152E66F8D4E3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4A13-AAF1-46DD-89CD-C3127D150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65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280078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984394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757973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092253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8884741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9109975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781694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79825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590069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705190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064089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CBF4-B502-4BAA-85F9-4D6AA340E60C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B3D6-F009-4A94-8ABC-2F3962E6A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4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91;&#1082;&#1083;&#1099;&#1052;&#1077;&#1090;&#1086;&#1076;&#1086;&#1073;&#1098;&#1077;&#1076;&#1080;&#1085;&#1077;&#1085;&#1080;&#1077;\Dlya_prezentacii_-_CHisto_muzyka_bez_slov_(get-tune.net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91;&#1082;&#1083;&#1099;&#1052;&#1077;&#1090;&#1086;&#1076;&#1086;&#1073;&#1098;&#1077;&#1076;&#1080;&#1085;&#1077;&#1085;&#1080;&#1077;\Veter+Vody+-+Vesnyanka_(mp3top100.net).mp3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91;&#1082;&#1083;&#1099;&#1052;&#1077;&#1090;&#1086;&#1076;&#1086;&#1073;&#1098;&#1077;&#1076;&#1080;&#1085;&#1077;&#1085;&#1080;&#1077;\Russkaya_narodnaya_pesnya_-_Tonkaya_ryabina_minus_(get-tune.net)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9"/>
            <a:ext cx="7886728" cy="10001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C00CC"/>
                </a:solidFill>
                <a:latin typeface="Arial Black" pitchFamily="34" charset="0"/>
              </a:rPr>
              <a:t>МБДОУ «детский сад </a:t>
            </a:r>
            <a:br>
              <a:rPr lang="ru-RU" sz="2800" dirty="0" smtClean="0">
                <a:solidFill>
                  <a:srgbClr val="CC00CC"/>
                </a:solidFill>
                <a:latin typeface="Arial Black" pitchFamily="34" charset="0"/>
              </a:rPr>
            </a:br>
            <a:r>
              <a:rPr lang="ru-RU" sz="2800" dirty="0" err="1" smtClean="0">
                <a:solidFill>
                  <a:srgbClr val="CC00CC"/>
                </a:solidFill>
                <a:latin typeface="Arial Black" pitchFamily="34" charset="0"/>
              </a:rPr>
              <a:t>общеразвивающего</a:t>
            </a:r>
            <a:r>
              <a:rPr lang="ru-RU" sz="2800" dirty="0" smtClean="0">
                <a:solidFill>
                  <a:srgbClr val="CC00CC"/>
                </a:solidFill>
                <a:latin typeface="Arial Black" pitchFamily="34" charset="0"/>
              </a:rPr>
              <a:t>  вида №115»</a:t>
            </a:r>
            <a:br>
              <a:rPr lang="ru-RU" sz="2800" dirty="0" smtClean="0">
                <a:solidFill>
                  <a:srgbClr val="CC00CC"/>
                </a:solidFill>
                <a:latin typeface="Arial Black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572560" cy="2786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Приобщение дошкольников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 истокам народной культуры через ознакомление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 народной куклой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Воспитатель: </a:t>
            </a:r>
            <a:r>
              <a:rPr lang="ru-RU" sz="2400" b="1" dirty="0" err="1" smtClean="0">
                <a:solidFill>
                  <a:srgbClr val="7030A0"/>
                </a:solidFill>
                <a:latin typeface="Arial Black" pitchFamily="34" charset="0"/>
              </a:rPr>
              <a:t>Матяшова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Д.С.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Куколка </a:t>
            </a:r>
            <a:r>
              <a:rPr lang="ru-RU" b="1" dirty="0" err="1" smtClean="0">
                <a:solidFill>
                  <a:srgbClr val="FF0000"/>
                </a:solidFill>
              </a:rPr>
              <a:t>Кувадка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Куватка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4" descr="kuvadki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14500" y="1634331"/>
            <a:ext cx="5715000" cy="445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D:\Работа\сад ВОРОНЕЖ\собрания\презентация\анимированные картинки\f10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5524500"/>
            <a:ext cx="1876425" cy="1333500"/>
          </a:xfrm>
          <a:prstGeom prst="rect">
            <a:avLst/>
          </a:prstGeom>
          <a:noFill/>
        </p:spPr>
      </p:pic>
      <p:pic>
        <p:nvPicPr>
          <p:cNvPr id="7170" name="Picture 2" descr="D:\Работа\сад ВОРОНЕЖ\собрания\презентация\анимированные картинки\f10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5524500"/>
            <a:ext cx="1876425" cy="1333500"/>
          </a:xfrm>
          <a:prstGeom prst="rect">
            <a:avLst/>
          </a:prstGeom>
          <a:noFill/>
        </p:spPr>
      </p:pic>
      <p:pic>
        <p:nvPicPr>
          <p:cNvPr id="8" name="Dlya_prezentacii_-_CHisto_muzyka_bez_slov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7786710" y="50720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3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olls-textile.ru/images/stories/kuvatka/kuvatka_m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2738457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dolls-textile.ru/images/stories/kuvatka/kuvatka_mk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8572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www.dolls-textile.ru/images/stories/kuvatka/kuvatka_mk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8572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://www.dolls-textile.ru/images/stories/kuvatka/kuvatka_mk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0043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http://www.dolls-textile.ru/images/stories/kuvatka/kuvatka_mk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571876"/>
            <a:ext cx="2595564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с вырезом 7"/>
          <p:cNvSpPr/>
          <p:nvPr/>
        </p:nvSpPr>
        <p:spPr>
          <a:xfrm>
            <a:off x="2643174" y="4429132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214942" y="4429132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143240" y="1285860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786446" y="1285860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www.dolls-textile.ru/images/stories/kuvatka/kuvatka_mk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3214686"/>
            <a:ext cx="257176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00034" y="357166"/>
            <a:ext cx="357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868" y="28572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12" y="285728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4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28992" y="35004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5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98" y="35004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dolls-textile.ru/images/stories/kuvatka/kuvatka_mk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www.dolls-textile.ru/images/stories/kuvatka/kuvatka_mk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500042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dolls-textile.ru/images/stories/kuvatka/kuvatka_mk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500042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www.dolls-textile.ru/images/stories/kuvatka/kuvatka_mk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3571876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www.dolls-textile.ru/images/stories/kuvatka/kuvatka_mk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571876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http://www.dolls-textile.ru/images/stories/kuvatka/kuvatka_mk1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3571876"/>
            <a:ext cx="271464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право с вырезом 10"/>
          <p:cNvSpPr/>
          <p:nvPr/>
        </p:nvSpPr>
        <p:spPr>
          <a:xfrm>
            <a:off x="2428860" y="1357298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214942" y="1357298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2571736" y="4643446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286380" y="4643446"/>
            <a:ext cx="978408" cy="48463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85720" y="4286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7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00364" y="4286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8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86446" y="42860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9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371475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371475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11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15008" y="371475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12</a:t>
            </a:r>
            <a:endParaRPr lang="ru-RU" sz="4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Кукла Веснянка (</a:t>
            </a:r>
            <a:r>
              <a:rPr lang="ru-RU" dirty="0" err="1" smtClean="0">
                <a:solidFill>
                  <a:srgbClr val="FF0000"/>
                </a:solidFill>
              </a:rPr>
              <a:t>Авдотья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Весновка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Veter+Vody+-+Vesnyanka_(mp3top100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572528" y="6143644"/>
            <a:ext cx="304800" cy="304800"/>
          </a:xfrm>
          <a:prstGeom prst="rect">
            <a:avLst/>
          </a:prstGeom>
        </p:spPr>
      </p:pic>
      <p:pic>
        <p:nvPicPr>
          <p:cNvPr id="1030" name="Picture 6" descr="http://www.rukukla.ru/file/0001/06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857496"/>
            <a:ext cx="4643471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g-fotki.yandex.ru/get/5704/pinigina.20/0_6c1a6_549cb91b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1142984"/>
            <a:ext cx="260985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3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Работа\сад ВОРОНЕЖ\собрания\презентация\куолки картинки\DSC00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29289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Работа\сад ВОРОНЕЖ\собрания\презентация\куолки картинки\DSC004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214290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Работа\сад ВОРОНЕЖ\собрания\презентация\куолки картинки\DSC004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57166"/>
            <a:ext cx="26432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Работа\сад ВОРОНЕЖ\собрания\презентация\куолки картинки\DSC004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643314"/>
            <a:ext cx="26432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Работа\сад ВОРОНЕЖ\собрания\презентация\куолки картинки\DSC004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643314"/>
            <a:ext cx="264320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Работа\сад ВОРОНЕЖ\куклыМетодобъединение\DSC00420_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3571876"/>
            <a:ext cx="2794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3300"/>
                </a:solidFill>
              </a:rPr>
              <a:t>Два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ru-RU" dirty="0" smtClean="0">
                <a:solidFill>
                  <a:srgbClr val="CC3300"/>
                </a:solidFill>
              </a:rPr>
              <a:t>варианта косичек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25602" name="Picture 2" descr="D:\Работа\сад ВОРОНЕЖ\собрания\презентация\куолки картинки\DSC09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85926"/>
            <a:ext cx="228601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D:\Работа\сад ВОРОНЕЖ\собрания\презентация\куолки картинки\DSC099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285860"/>
            <a:ext cx="221457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http://u.jimdo.com/www49/o/s21f98142ff07e355/img/i66360ad22eccecda/1335700160/std/ima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572008"/>
            <a:ext cx="171451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http://u.jimdo.com/www49/o/s21f98142ff07e355/img/ia54862f5e22e5d2a/1335780241/std/ima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4500570"/>
            <a:ext cx="19288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http://u.jimdo.com/www49/o/s21f98142ff07e355/img/i4d9cdb2677876566/1335780787/std/imag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4810" y="4500570"/>
            <a:ext cx="19288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1" name="Picture 11" descr="http://u.jimdo.com/www49/o/s21f98142ff07e355/img/ib814d3dc03629093/1335781473/std/imag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3571876"/>
            <a:ext cx="250029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200024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1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28625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2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Воронежский народный костюм</a:t>
            </a:r>
            <a:endParaRPr lang="ru-RU" sz="4000" b="1" dirty="0"/>
          </a:p>
        </p:txBody>
      </p:sp>
      <p:pic>
        <p:nvPicPr>
          <p:cNvPr id="1026" name="Picture 2" descr="D:\Работа\сад ВОРОНЕЖ\куклыМетодобъединение\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071678"/>
            <a:ext cx="2316438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Работа\сад ВОРОНЕЖ\куклыМетодобъединение\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285860"/>
            <a:ext cx="2705781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Работа\сад ВОРОНЕЖ\куклыМетодобъединение\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7" y="1357298"/>
            <a:ext cx="2571768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usskaya_narodnaya_pesnya_-_Tonkaya_ryabina_minus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00102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4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Нагрудное украшение «гайтан»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Работа\сад ВОРОНЕЖ\куклыМетодобъединение\gayt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714488"/>
            <a:ext cx="2071702" cy="3929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D:\Работа\сад ВОРОНЕЖ\куклыМетодобъединение\0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000240"/>
            <a:ext cx="221457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Куколка Веснянка готова!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8" descr="http://img-fotki.yandex.ru/get/5704/pinigina.20/0_6c1a6_549cb91b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3168940" cy="4900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://u.jimdo.com/www49/o/s21f98142ff07e355/img/icbab1865b8a8ed59/1335785920/std/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143116"/>
            <a:ext cx="3143272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251142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  <a:latin typeface="Ariston" pitchFamily="66" charset="0"/>
              </a:rPr>
              <a:t>Спасибо за внимание!</a:t>
            </a:r>
            <a:endParaRPr lang="ru-RU" sz="7200" b="1" dirty="0">
              <a:solidFill>
                <a:srgbClr val="FFC000"/>
              </a:solidFill>
              <a:latin typeface="Ariston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496"/>
            <a:ext cx="5143536" cy="31972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Творческих успехов!!!</a:t>
            </a:r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8675" name="Picture 3" descr="D:\Работа\сад ВОРОНЕЖ\собрания\презентация\анимированные картинки\724262423.gif"/>
          <p:cNvPicPr>
            <a:picLocks noChangeAspect="1" noChangeArrowheads="1" noCrop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5500694" y="2143116"/>
            <a:ext cx="280987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Семинар – практикум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«Это мой ребенок ?!»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046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14488"/>
            <a:ext cx="41434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463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71876"/>
            <a:ext cx="3929066" cy="300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6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21479" y="489215"/>
            <a:ext cx="3643338" cy="287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 descr="DSC046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483" y="3645024"/>
            <a:ext cx="3657600" cy="274320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Рисунок 5" descr="IMG_45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657328"/>
            <a:ext cx="428628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 smtClean="0">
                <a:latin typeface="Arial Black" pitchFamily="34" charset="0"/>
              </a:rPr>
              <a:t/>
            </a:r>
            <a:br>
              <a:rPr lang="ru-RU" sz="2700" dirty="0" smtClean="0">
                <a:latin typeface="Arial Black" pitchFamily="34" charset="0"/>
              </a:rPr>
            </a:br>
            <a:r>
              <a:rPr lang="ru-RU" sz="4900" dirty="0" smtClean="0">
                <a:solidFill>
                  <a:srgbClr val="7030A0"/>
                </a:solidFill>
                <a:latin typeface="Arial Black" pitchFamily="34" charset="0"/>
              </a:rPr>
              <a:t>ТВОРЧЕСКАЯ МАСТЕРСКАЯ</a:t>
            </a:r>
            <a:br>
              <a:rPr lang="ru-RU" sz="49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49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«Куклы из бабушкиного сундучка»</a:t>
            </a:r>
            <a:r>
              <a:rPr lang="ru-RU" sz="49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9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00" i="1" dirty="0" smtClean="0">
                <a:latin typeface="Arial Black" pitchFamily="34" charset="0"/>
              </a:rPr>
              <a:t/>
            </a:r>
            <a:br>
              <a:rPr lang="ru-RU" sz="4800" i="1" dirty="0" smtClean="0">
                <a:latin typeface="Arial Black" pitchFamily="34" charset="0"/>
              </a:rPr>
            </a:br>
            <a:r>
              <a:rPr lang="en-US" sz="27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929198"/>
            <a:ext cx="5143536" cy="70960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Воспитатели: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Матяшова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Д.С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183196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lum/>
          </a:blip>
          <a:srcRect/>
          <a:stretch>
            <a:fillRect l="-1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ТРАДИЦИОННЫХ ТРЯПИЧНЫХ КУКОЛ</a:t>
            </a:r>
            <a:endParaRPr lang="ru-RU" sz="6000" dirty="0"/>
          </a:p>
        </p:txBody>
      </p:sp>
      <p:pic>
        <p:nvPicPr>
          <p:cNvPr id="1029" name="Picture 5" descr="D:\Работа\сад ВОРОНЕЖ\собрания\презентация\шаблон 2\623614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929330"/>
            <a:ext cx="2057400" cy="752475"/>
          </a:xfrm>
          <a:prstGeom prst="rect">
            <a:avLst/>
          </a:prstGeom>
          <a:noFill/>
        </p:spPr>
      </p:pic>
      <p:pic>
        <p:nvPicPr>
          <p:cNvPr id="1030" name="Picture 6" descr="D:\Работа\сад ВОРОНЕЖ\собрания\презентация\шаблон 2\623614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5929330"/>
            <a:ext cx="2057400" cy="752475"/>
          </a:xfrm>
          <a:prstGeom prst="rect">
            <a:avLst/>
          </a:prstGeom>
          <a:noFill/>
        </p:spPr>
      </p:pic>
      <p:pic>
        <p:nvPicPr>
          <p:cNvPr id="1031" name="Picture 7" descr="D:\Работа\сад ВОРОНЕЖ\собрания\презентация\шаблон 2\623614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857892"/>
            <a:ext cx="2057400" cy="752475"/>
          </a:xfrm>
          <a:prstGeom prst="rect">
            <a:avLst/>
          </a:prstGeom>
          <a:noFill/>
        </p:spPr>
      </p:pic>
      <p:pic>
        <p:nvPicPr>
          <p:cNvPr id="1032" name="Picture 8" descr="D:\Работа\сад ВОРОНЕЖ\собрания\презентация\шаблон 2\623614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5786454"/>
            <a:ext cx="2057400" cy="75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42010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lum/>
          </a:blip>
          <a:srcRect/>
          <a:stretch>
            <a:fillRect l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</a:rPr>
              <a:t>ПО НАЗНАЧЕНИЮ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2857520" cy="82866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</a:p>
        </p:txBody>
      </p:sp>
      <p:pic>
        <p:nvPicPr>
          <p:cNvPr id="3074" name="Picture 2" descr="D:\Работа\сад ВОРОНЕЖ\собрания\презентация\куолки картинки\куколка-столбуш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57166"/>
            <a:ext cx="250030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29322" y="4429132"/>
            <a:ext cx="27860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Куколка-столбушка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Работа\сад ВОРОНЕЖ\собрания\презентация\куолки картинки\кукла-барын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857364"/>
            <a:ext cx="200026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5072074"/>
            <a:ext cx="221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Кукла Барыня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D:\Работа\сад ВОРОНЕЖ\собрания\презентация\куолки картинки\malyshok-golysh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1214422"/>
            <a:ext cx="221457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143240" y="3357562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Малышок-голышок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D:\Работа\сад ВОРОНЕЖ\собрания\презентация\куолки картинки\узелковая куколк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3929066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714744" y="621508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Узелковая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1675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Обережные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4101" name="Picture 5" descr="D:\Работа\сад ВОРОНЕЖ\собрания\презентация\куолки картинки\обереговые\0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857232"/>
            <a:ext cx="303488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Работа\сад ВОРОНЕЖ\собрания\презентация\куолки картинки\обереговые\1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57166"/>
            <a:ext cx="353616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Работа\сад ВОРОНЕЖ\собрания\презентация\куолки картинки\обереговые\den-noch_mini-230x1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4143380"/>
            <a:ext cx="261937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371475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Кубышка-Травница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564357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Десятиручка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628652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 и Ночь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lum/>
          </a:blip>
          <a:srcRect/>
          <a:stretch>
            <a:fillRect l="-3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3714776" cy="129697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Обрядовые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D:\Работа\сад ВОРОНЕЖ\собрания\презентация\куолки картинки\обрядовые\nerazluchniki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71810"/>
            <a:ext cx="3571900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Работа\сад ВОРОНЕЖ\собрания\презентация\куолки картинки\обрядовые\pelenashka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14290"/>
            <a:ext cx="2143140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Работа\сад ВОРОНЕЖ\собрания\презентация\куолки картинки\обрядовые\0_51d9f_a83ec5c0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142852"/>
            <a:ext cx="2571768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278605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Пеленашка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85789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Неразлучники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214818"/>
            <a:ext cx="225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Крупеничка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D:\Работа\сад ВОРОНЕЖ\собрания\презентация\анимированные картинки\f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5929330"/>
            <a:ext cx="666750" cy="666750"/>
          </a:xfrm>
          <a:prstGeom prst="rect">
            <a:avLst/>
          </a:prstGeom>
          <a:noFill/>
        </p:spPr>
      </p:pic>
      <p:pic>
        <p:nvPicPr>
          <p:cNvPr id="5126" name="Picture 6" descr="D:\Работа\сад ВОРОНЕЖ\собрания\презентация\анимированные картинки\f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6000768"/>
            <a:ext cx="666750" cy="666750"/>
          </a:xfrm>
          <a:prstGeom prst="rect">
            <a:avLst/>
          </a:prstGeom>
          <a:noFill/>
        </p:spPr>
      </p:pic>
      <p:pic>
        <p:nvPicPr>
          <p:cNvPr id="5127" name="Picture 7" descr="D:\Работа\сад ВОРОНЕЖ\собрания\презентация\анимированные картинки\f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43900" y="5000636"/>
            <a:ext cx="666750" cy="666750"/>
          </a:xfrm>
          <a:prstGeom prst="rect">
            <a:avLst/>
          </a:prstGeom>
          <a:noFill/>
        </p:spPr>
      </p:pic>
      <p:pic>
        <p:nvPicPr>
          <p:cNvPr id="5128" name="Picture 8" descr="D:\Работа\сад ВОРОНЕЖ\собрания\презентация\анимированные картинки\f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43900" y="4214818"/>
            <a:ext cx="666750" cy="666750"/>
          </a:xfrm>
          <a:prstGeom prst="rect">
            <a:avLst/>
          </a:prstGeom>
          <a:noFill/>
        </p:spPr>
      </p:pic>
      <p:pic>
        <p:nvPicPr>
          <p:cNvPr id="5129" name="Picture 9" descr="D:\Работа\сад ВОРОНЕЖ\собрания\презентация\анимированные картинки\f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5929330"/>
            <a:ext cx="666750" cy="666750"/>
          </a:xfrm>
          <a:prstGeom prst="rect">
            <a:avLst/>
          </a:prstGeom>
          <a:noFill/>
        </p:spPr>
      </p:pic>
      <p:pic>
        <p:nvPicPr>
          <p:cNvPr id="5130" name="Picture 10" descr="D:\Работа\сад ВОРОНЕЖ\собрания\презентация\анимированные картинки\f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8" y="6000768"/>
            <a:ext cx="666750" cy="666750"/>
          </a:xfrm>
          <a:prstGeom prst="rect">
            <a:avLst/>
          </a:prstGeom>
          <a:noFill/>
        </p:spPr>
      </p:pic>
      <p:pic>
        <p:nvPicPr>
          <p:cNvPr id="5131" name="Picture 11" descr="D:\Работа\сад ВОРОНЕЖ\собрания\презентация\анимированные картинки\f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74" y="6000768"/>
            <a:ext cx="666750" cy="666750"/>
          </a:xfrm>
          <a:prstGeom prst="rect">
            <a:avLst/>
          </a:prstGeom>
          <a:noFill/>
        </p:spPr>
      </p:pic>
      <p:pic>
        <p:nvPicPr>
          <p:cNvPr id="5132" name="Picture 12" descr="D:\Работа\сад ВОРОНЕЖ\собрания\презентация\анимированные картинки\f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43900" y="6000768"/>
            <a:ext cx="66675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194775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771933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неж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нежность</Template>
  <TotalTime>1000</TotalTime>
  <Words>126</Words>
  <Application>Microsoft Office PowerPoint</Application>
  <PresentationFormat>Экран (4:3)</PresentationFormat>
  <Paragraphs>53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нежность</vt:lpstr>
      <vt:lpstr>МБДОУ «детский сад  общеразвивающего  вида №115» </vt:lpstr>
      <vt:lpstr>Семинар – практикум  «Это мой ребенок ?!»</vt:lpstr>
      <vt:lpstr>Слайд 3</vt:lpstr>
      <vt:lpstr> ТВОРЧЕСКАЯ МАСТЕРСКАЯ  «Куклы из бабушкиного сундучка»   </vt:lpstr>
      <vt:lpstr>Слайд 5</vt:lpstr>
      <vt:lpstr>ПО НАЗНАЧЕНИЮ</vt:lpstr>
      <vt:lpstr>Обережные </vt:lpstr>
      <vt:lpstr>Обрядовые </vt:lpstr>
      <vt:lpstr>Слайд 9</vt:lpstr>
      <vt:lpstr>Куколка Кувадка (Куватка)</vt:lpstr>
      <vt:lpstr>Слайд 11</vt:lpstr>
      <vt:lpstr>Слайд 12</vt:lpstr>
      <vt:lpstr>Кукла Веснянка (Авдотья Весновка)</vt:lpstr>
      <vt:lpstr>Слайд 14</vt:lpstr>
      <vt:lpstr>Два варианта косичек</vt:lpstr>
      <vt:lpstr>Воронежский народный костюм</vt:lpstr>
      <vt:lpstr>Нагрудное украшение «гайтан»</vt:lpstr>
      <vt:lpstr>Куколка Веснянка готова!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 общеразвивающего  вида №115»  МАСТЕР-КЛАСС ПО ИЗГОТОВЛЕНИЮ  НАРОДНЫХ КУКОЛОК   </dc:title>
  <dc:creator>Admin</dc:creator>
  <cp:lastModifiedBy>Admin</cp:lastModifiedBy>
  <cp:revision>93</cp:revision>
  <dcterms:created xsi:type="dcterms:W3CDTF">2014-02-07T18:57:09Z</dcterms:created>
  <dcterms:modified xsi:type="dcterms:W3CDTF">2015-04-16T20:23:36Z</dcterms:modified>
</cp:coreProperties>
</file>