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56" r:id="rId2"/>
    <p:sldId id="257" r:id="rId3"/>
    <p:sldId id="258" r:id="rId4"/>
    <p:sldId id="267" r:id="rId5"/>
    <p:sldId id="263" r:id="rId6"/>
    <p:sldId id="268" r:id="rId7"/>
    <p:sldId id="259" r:id="rId8"/>
    <p:sldId id="260" r:id="rId9"/>
    <p:sldId id="264" r:id="rId10"/>
    <p:sldId id="270" r:id="rId11"/>
    <p:sldId id="269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1143" autoAdjust="0"/>
  </p:normalViewPr>
  <p:slideViewPr>
    <p:cSldViewPr>
      <p:cViewPr varScale="1">
        <p:scale>
          <a:sx n="65" d="100"/>
          <a:sy n="65" d="100"/>
        </p:scale>
        <p:origin x="30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A88A7-50AE-4D89-A317-D22A38E328FC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2A2A5-5EBC-4144-AF32-B70894755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071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2A2A5-5EBC-4144-AF32-B70894755EF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376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AA877-A3AF-4958-B543-81EEC6B7DE83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123B6-05F7-4C23-9DA6-A4253D385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890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AA877-A3AF-4958-B543-81EEC6B7DE83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123B6-05F7-4C23-9DA6-A4253D385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520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AA877-A3AF-4958-B543-81EEC6B7DE83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123B6-05F7-4C23-9DA6-A4253D38511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386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AA877-A3AF-4958-B543-81EEC6B7DE83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123B6-05F7-4C23-9DA6-A4253D385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968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AA877-A3AF-4958-B543-81EEC6B7DE83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123B6-05F7-4C23-9DA6-A4253D38511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2505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AA877-A3AF-4958-B543-81EEC6B7DE83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123B6-05F7-4C23-9DA6-A4253D385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477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AA877-A3AF-4958-B543-81EEC6B7DE83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123B6-05F7-4C23-9DA6-A4253D385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992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AA877-A3AF-4958-B543-81EEC6B7DE83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123B6-05F7-4C23-9DA6-A4253D385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726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AA877-A3AF-4958-B543-81EEC6B7DE83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123B6-05F7-4C23-9DA6-A4253D385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37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AA877-A3AF-4958-B543-81EEC6B7DE83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123B6-05F7-4C23-9DA6-A4253D385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971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AA877-A3AF-4958-B543-81EEC6B7DE83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123B6-05F7-4C23-9DA6-A4253D385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266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AA877-A3AF-4958-B543-81EEC6B7DE83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123B6-05F7-4C23-9DA6-A4253D385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101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AA877-A3AF-4958-B543-81EEC6B7DE83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123B6-05F7-4C23-9DA6-A4253D385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980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AA877-A3AF-4958-B543-81EEC6B7DE83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123B6-05F7-4C23-9DA6-A4253D385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680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AA877-A3AF-4958-B543-81EEC6B7DE83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123B6-05F7-4C23-9DA6-A4253D385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338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AA877-A3AF-4958-B543-81EEC6B7DE83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123B6-05F7-4C23-9DA6-A4253D385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93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AA877-A3AF-4958-B543-81EEC6B7DE83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52123B6-05F7-4C23-9DA6-A4253D385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397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хлеб\img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37" t="42280" r="7160" b="4628"/>
          <a:stretch/>
        </p:blipFill>
        <p:spPr bwMode="auto">
          <a:xfrm>
            <a:off x="3518705" y="1916832"/>
            <a:ext cx="4172924" cy="448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7855" y="473850"/>
            <a:ext cx="5841698" cy="144016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«ПУТЕШЕСТВИЕ КОЛОБКА»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8304" y="4645066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rgbClr val="00B050"/>
                </a:solidFill>
              </a:rPr>
              <a:t>ВОСПИТАТЕЛЬ:ЗЕЛЕНОВА.Н.А.</a:t>
            </a:r>
          </a:p>
          <a:p>
            <a:pPr algn="l"/>
            <a:r>
              <a:rPr lang="ru-RU" sz="2400" dirty="0" smtClean="0">
                <a:solidFill>
                  <a:srgbClr val="00B050"/>
                </a:solidFill>
              </a:rPr>
              <a:t>ГБДОУ№121.Невского района</a:t>
            </a:r>
          </a:p>
          <a:p>
            <a:pPr algn="l"/>
            <a:r>
              <a:rPr lang="ru-RU" sz="2400" dirty="0" smtClean="0">
                <a:solidFill>
                  <a:srgbClr val="00B050"/>
                </a:solidFill>
              </a:rPr>
              <a:t>Город Санкт-Петербург.</a:t>
            </a:r>
            <a:endParaRPr lang="ru-RU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0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5656" y="404664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</a:rPr>
              <a:t>НАШИ РАБОТЫ</a:t>
            </a:r>
            <a:endParaRPr lang="ru-RU" sz="3600" b="1" u="sng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381793"/>
            <a:ext cx="3096344" cy="23222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2139702" cy="28529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412776"/>
            <a:ext cx="4124386" cy="26072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980" y="4381793"/>
            <a:ext cx="3026130" cy="232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61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262389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</a:rPr>
              <a:t>РАБОТА С РОДИТЕЛЯМИ</a:t>
            </a:r>
            <a:endParaRPr lang="ru-RU" sz="3600" b="1" u="sng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700808"/>
            <a:ext cx="820891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70C0"/>
                </a:solidFill>
              </a:rPr>
              <a:t>ПРЕДЛОЖИТЬ РОДИТЕЛЯМ СВОДИТЬ СВОЕГО РЕБЕНКА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ХЛЕБНЫЙ МАГАЗИН ИЛИ  ХЛЕБНЫЙ ОТДЕЛ</a:t>
            </a:r>
          </a:p>
          <a:p>
            <a:endParaRPr lang="ru-RU" sz="2000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70C0"/>
                </a:solidFill>
              </a:rPr>
              <a:t>ПОДОБРАТЬ ИНТЕРЕСНУЮ ИНФОРМАЦИЮ В ЭНЦИКЛОПЕ-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ДИИ, В ИНТЕРНЕТЕ, В ХУДОЖЕСТВЕННОЙ ЛИТЕРАТУРЕ</a:t>
            </a:r>
          </a:p>
          <a:p>
            <a:endParaRPr lang="ru-RU" sz="2000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70C0"/>
                </a:solidFill>
              </a:rPr>
              <a:t>СДЕЛАТЬ С ДЕТЬМИ ПОДЕЛКИ ИЗ БУМАГИ ИЛИ ПРИРОД-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НОГО МАТЕРИАЛА</a:t>
            </a:r>
          </a:p>
          <a:p>
            <a:endParaRPr lang="ru-RU" sz="2000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70C0"/>
                </a:solidFill>
              </a:rPr>
              <a:t>РАССКАЗАТЬ О ТРАДИЦИЯХ СВОЕЙ СЕМЬИ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000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70C0"/>
                </a:solidFill>
              </a:rPr>
              <a:t>ДОМА ПОМОГАТЬ </a:t>
            </a:r>
            <a:r>
              <a:rPr lang="ru-RU" sz="2000" dirty="0" smtClean="0">
                <a:solidFill>
                  <a:srgbClr val="0070C0"/>
                </a:solidFill>
              </a:rPr>
              <a:t>РОДИТЕЛЯМ В ПРИГОТОВЛЕНИИ ПИРОЖКОВ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ИЛИ ДРУГИХ ИЗДЕЛИЙ ИЗ МУКИ И </a:t>
            </a:r>
            <a:r>
              <a:rPr lang="ru-RU" sz="2000" dirty="0" smtClean="0">
                <a:solidFill>
                  <a:srgbClr val="0070C0"/>
                </a:solidFill>
              </a:rPr>
              <a:t>ТЕСТА (приобщать к </a:t>
            </a:r>
          </a:p>
          <a:p>
            <a:r>
              <a:rPr lang="ru-RU" sz="2000" dirty="0">
                <a:solidFill>
                  <a:srgbClr val="0070C0"/>
                </a:solidFill>
              </a:rPr>
              <a:t>с</a:t>
            </a:r>
            <a:r>
              <a:rPr lang="ru-RU" sz="2000" dirty="0" smtClean="0">
                <a:solidFill>
                  <a:srgbClr val="0070C0"/>
                </a:solidFill>
              </a:rPr>
              <a:t>овместному труду, воспитывать желание помогать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старшим)</a:t>
            </a:r>
            <a:endParaRPr lang="ru-RU" sz="2000" dirty="0" smtClean="0">
              <a:solidFill>
                <a:srgbClr val="0070C0"/>
              </a:solidFill>
            </a:endParaRPr>
          </a:p>
          <a:p>
            <a:endParaRPr lang="ru-RU" sz="2000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40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0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44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5288" y="260648"/>
            <a:ext cx="6192688" cy="43204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05" y="656514"/>
            <a:ext cx="6839675" cy="58350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95736" y="1556792"/>
            <a:ext cx="29523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СПАСИБО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ЗА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ВНИМАНИЕ!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62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691056" y="1848926"/>
            <a:ext cx="2232248" cy="14401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8000"/>
                </a:solidFill>
              </a:rPr>
              <a:t>Росток на пшеничном поле</a:t>
            </a:r>
            <a:endParaRPr lang="ru-RU" dirty="0">
              <a:solidFill>
                <a:srgbClr val="00800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987824" y="2697685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3700277" y="1960338"/>
            <a:ext cx="2232248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Колосок на  пшеничном поле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6562643" y="1955398"/>
            <a:ext cx="2232248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зерно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6058587" y="2671142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613710" y="4605470"/>
            <a:ext cx="2232248" cy="14401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8000"/>
                </a:solidFill>
              </a:rPr>
              <a:t>мука</a:t>
            </a: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731053" y="4605470"/>
            <a:ext cx="2232248" cy="14401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8000"/>
                </a:solidFill>
              </a:rPr>
              <a:t>тесто</a:t>
            </a: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660232" y="4567088"/>
            <a:ext cx="2232248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хлеб</a:t>
            </a:r>
            <a:endParaRPr lang="ru-RU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3131840" y="5287168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071215" y="5269143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3687919" y="1951062"/>
            <a:ext cx="2244606" cy="14401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8000"/>
                </a:solidFill>
              </a:rPr>
              <a:t>Колосок на  пшеничном поле</a:t>
            </a: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575271" y="1955398"/>
            <a:ext cx="2232248" cy="14401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8000"/>
                </a:solidFill>
              </a:rPr>
              <a:t>зерно</a:t>
            </a: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6672590" y="4567088"/>
            <a:ext cx="2232248" cy="14401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8000"/>
                </a:solidFill>
              </a:rPr>
              <a:t>хлеб</a:t>
            </a: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1056" y="382344"/>
            <a:ext cx="73733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srgbClr val="C00000"/>
                </a:solidFill>
              </a:rPr>
              <a:t>КАК «КОЛОБОК» ПРЕВРАЩАЛСЯ В ХЛЕБ</a:t>
            </a:r>
            <a:endParaRPr lang="ru-RU" sz="3200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09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4127" y="163983"/>
            <a:ext cx="6347714" cy="1320800"/>
          </a:xfrm>
        </p:spPr>
        <p:txBody>
          <a:bodyPr>
            <a:normAutofit/>
          </a:bodyPr>
          <a:lstStyle/>
          <a:p>
            <a:r>
              <a:rPr lang="ru-RU" sz="6000" b="1" u="sng" dirty="0" smtClean="0">
                <a:solidFill>
                  <a:srgbClr val="C00000"/>
                </a:solidFill>
              </a:rPr>
              <a:t>кроссворд</a:t>
            </a:r>
            <a:endParaRPr lang="ru-RU" sz="6000" b="1" u="sng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145354"/>
              </p:ext>
            </p:extLst>
          </p:nvPr>
        </p:nvGraphicFramePr>
        <p:xfrm>
          <a:off x="0" y="1259907"/>
          <a:ext cx="4104460" cy="4608513"/>
        </p:xfrm>
        <a:graphic>
          <a:graphicData uri="http://schemas.openxmlformats.org/drawingml/2006/table">
            <a:tbl>
              <a:tblPr/>
              <a:tblGrid>
                <a:gridCol w="410446"/>
                <a:gridCol w="410446"/>
                <a:gridCol w="410446"/>
                <a:gridCol w="410446"/>
                <a:gridCol w="410446"/>
                <a:gridCol w="410446"/>
                <a:gridCol w="410446"/>
                <a:gridCol w="410446"/>
                <a:gridCol w="410446"/>
                <a:gridCol w="410446"/>
              </a:tblGrid>
              <a:tr h="658359"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58359"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58359"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583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8359"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Х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8359"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Ж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Ж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8359"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211960" y="1052736"/>
            <a:ext cx="4572000" cy="46628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70C0"/>
                </a:solidFill>
              </a:rPr>
              <a:t>1.Это главный продукт из которого пекут хлеб? ( мука)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70C0"/>
                </a:solidFill>
              </a:rPr>
              <a:t>2.Что добавляют, чтобы замесить тесто? ( вода)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70C0"/>
                </a:solidFill>
              </a:rPr>
              <a:t>3.Что кладут, чтобы придать вкус? ( соль)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70C0"/>
                </a:solidFill>
              </a:rPr>
              <a:t>4.Что ещё добавляют для вкуса? ( песок)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70C0"/>
                </a:solidFill>
              </a:rPr>
              <a:t>5.Как называют чёрный хлеб, который похож на брусок? ( буханка)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70C0"/>
                </a:solidFill>
              </a:rPr>
              <a:t>6.Что добавляют в тесто, чтобы оно поднималось? ( дрожжи)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70C0"/>
                </a:solidFill>
              </a:rPr>
              <a:t>7.Как называют круглый хлеб? ( каравай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541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476672"/>
            <a:ext cx="8712968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C00000"/>
                </a:solidFill>
              </a:rPr>
              <a:t>НОВЫЕ СЛОВА:</a:t>
            </a:r>
          </a:p>
          <a:p>
            <a:endParaRPr lang="ru-RU" sz="28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00B050"/>
                </a:solidFill>
              </a:rPr>
              <a:t>ХЛЕБОРОБЫ</a:t>
            </a:r>
            <a:r>
              <a:rPr lang="ru-RU" sz="2400" dirty="0" smtClean="0"/>
              <a:t>- ЛЮДИ, КОТОРЫЕ ВЫРАЩИВАЮТ</a:t>
            </a:r>
          </a:p>
          <a:p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00B050"/>
                </a:solidFill>
              </a:rPr>
              <a:t>НИВА</a:t>
            </a:r>
            <a:r>
              <a:rPr lang="ru-RU" sz="2400" dirty="0" smtClean="0"/>
              <a:t>- ЭТО ПОЛЕ, ГДЕ СОЗРЕВАЮТ ХЛЕБНЫЕ КОЛОСЬЯ</a:t>
            </a:r>
          </a:p>
          <a:p>
            <a:endParaRPr lang="ru-RU" sz="24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008000"/>
                </a:solidFill>
              </a:rPr>
              <a:t>ЖАТВА</a:t>
            </a:r>
            <a:r>
              <a:rPr lang="ru-RU" sz="2400" dirty="0" smtClean="0"/>
              <a:t>- УБОРКА УРОЖАЯ</a:t>
            </a:r>
          </a:p>
          <a:p>
            <a:endParaRPr lang="ru-RU" sz="2400" dirty="0" smtClean="0">
              <a:solidFill>
                <a:srgbClr val="008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008000"/>
                </a:solidFill>
              </a:rPr>
              <a:t>ПЛУГ</a:t>
            </a:r>
            <a:r>
              <a:rPr lang="ru-RU" sz="2400" dirty="0" smtClean="0"/>
              <a:t>- ПРИСПОСОБЛЕНИЕ ДЛЯ ВСПАХИВАНИЯ ПОЛЯ</a:t>
            </a:r>
          </a:p>
          <a:p>
            <a:endParaRPr lang="ru-RU" sz="2400" dirty="0" smtClean="0">
              <a:solidFill>
                <a:srgbClr val="008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008000"/>
                </a:solidFill>
              </a:rPr>
              <a:t>БОРОНА</a:t>
            </a:r>
            <a:r>
              <a:rPr lang="ru-RU" sz="2400" dirty="0" smtClean="0"/>
              <a:t>- ПРИСПОСОБЛЕНИЕ  ДЛЯ ВЫРАВНИВАНИЯ</a:t>
            </a:r>
          </a:p>
          <a:p>
            <a:r>
              <a:rPr lang="ru-RU" sz="2400" dirty="0" smtClean="0"/>
              <a:t>(БОРОНОВАНИЯ) ПОЛЯ</a:t>
            </a:r>
          </a:p>
          <a:p>
            <a:endParaRPr lang="ru-RU" sz="2400" dirty="0" smtClean="0">
              <a:solidFill>
                <a:srgbClr val="008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008000"/>
                </a:solidFill>
              </a:rPr>
              <a:t>СЕЯЛКА</a:t>
            </a:r>
            <a:r>
              <a:rPr lang="ru-RU" sz="2400" dirty="0" smtClean="0"/>
              <a:t>- ПРИСПОСОБЛЕНИЕ ДЛЯ ПОСАДКИ СЕМЯН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3722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544" y="2664296"/>
            <a:ext cx="2417476" cy="177281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3789040"/>
            <a:ext cx="3472377" cy="23617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04" y="260648"/>
            <a:ext cx="4286190" cy="28803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828" y="3140968"/>
            <a:ext cx="4057651" cy="34248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428" y="476672"/>
            <a:ext cx="3009942" cy="224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37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507288" cy="1949078"/>
          </a:xfrm>
        </p:spPr>
        <p:txBody>
          <a:bodyPr>
            <a:norm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</a:rPr>
              <a:t>ТЕХНИКА- ПРОФЕССИЯ- ЧТО ДЕЛАЕТ?</a:t>
            </a:r>
            <a:endParaRPr lang="ru-RU" sz="3600" b="1" u="sng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6732" y="1196752"/>
            <a:ext cx="820891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8000"/>
                </a:solidFill>
              </a:rPr>
              <a:t>ТРАКТОР-</a:t>
            </a:r>
            <a:r>
              <a:rPr lang="ru-RU" sz="2000" b="1" dirty="0" smtClean="0">
                <a:solidFill>
                  <a:srgbClr val="008000"/>
                </a:solidFill>
              </a:rPr>
              <a:t>ТРАКТОРИСТ</a:t>
            </a:r>
            <a:r>
              <a:rPr lang="ru-RU" sz="2000" dirty="0" smtClean="0">
                <a:solidFill>
                  <a:srgbClr val="008000"/>
                </a:solidFill>
              </a:rPr>
              <a:t> – ПАШЕТ, БОРОНУЕТ, СЕЕТ</a:t>
            </a:r>
          </a:p>
          <a:p>
            <a:endParaRPr lang="ru-RU" sz="2000" dirty="0">
              <a:solidFill>
                <a:srgbClr val="008000"/>
              </a:solidFill>
            </a:endParaRPr>
          </a:p>
          <a:p>
            <a:r>
              <a:rPr lang="ru-RU" sz="2000" dirty="0" smtClean="0">
                <a:solidFill>
                  <a:srgbClr val="008000"/>
                </a:solidFill>
              </a:rPr>
              <a:t>КОМБАЙН- </a:t>
            </a:r>
            <a:r>
              <a:rPr lang="ru-RU" sz="2000" b="1" dirty="0" smtClean="0">
                <a:solidFill>
                  <a:srgbClr val="008000"/>
                </a:solidFill>
              </a:rPr>
              <a:t>КОМБАЙНЕР</a:t>
            </a:r>
            <a:r>
              <a:rPr lang="ru-RU" sz="2000" dirty="0" smtClean="0">
                <a:solidFill>
                  <a:srgbClr val="008000"/>
                </a:solidFill>
              </a:rPr>
              <a:t>- СКАШИВАЕТ, ОБМОЛАЧИВАЕТ, ЖНЁТ</a:t>
            </a:r>
          </a:p>
          <a:p>
            <a:endParaRPr lang="ru-RU" sz="2000" dirty="0">
              <a:solidFill>
                <a:srgbClr val="008000"/>
              </a:solidFill>
            </a:endParaRPr>
          </a:p>
          <a:p>
            <a:r>
              <a:rPr lang="ru-RU" sz="2000" dirty="0" smtClean="0">
                <a:solidFill>
                  <a:srgbClr val="008000"/>
                </a:solidFill>
              </a:rPr>
              <a:t>САМОЛЁТ «КУКУРУЗНИК»- </a:t>
            </a:r>
            <a:r>
              <a:rPr lang="ru-RU" sz="2000" b="1" dirty="0" smtClean="0">
                <a:solidFill>
                  <a:srgbClr val="008000"/>
                </a:solidFill>
              </a:rPr>
              <a:t>ЛЁТЧИК</a:t>
            </a:r>
            <a:r>
              <a:rPr lang="ru-RU" sz="2000" dirty="0" smtClean="0">
                <a:solidFill>
                  <a:srgbClr val="008000"/>
                </a:solidFill>
              </a:rPr>
              <a:t>- РАСПЫЛЯЕТ УДОБРЕНИЯ</a:t>
            </a:r>
          </a:p>
          <a:p>
            <a:endParaRPr lang="ru-RU" sz="2000" dirty="0">
              <a:solidFill>
                <a:srgbClr val="008000"/>
              </a:solidFill>
            </a:endParaRPr>
          </a:p>
          <a:p>
            <a:r>
              <a:rPr lang="ru-RU" sz="2000" dirty="0" smtClean="0">
                <a:solidFill>
                  <a:srgbClr val="008000"/>
                </a:solidFill>
              </a:rPr>
              <a:t>МЕЛЬНИЦА- </a:t>
            </a:r>
            <a:r>
              <a:rPr lang="ru-RU" sz="2000" b="1" dirty="0" smtClean="0">
                <a:solidFill>
                  <a:srgbClr val="008000"/>
                </a:solidFill>
              </a:rPr>
              <a:t>МУКОМОЛ</a:t>
            </a:r>
            <a:r>
              <a:rPr lang="ru-RU" sz="2000" dirty="0" smtClean="0">
                <a:solidFill>
                  <a:srgbClr val="008000"/>
                </a:solidFill>
              </a:rPr>
              <a:t>- ПЕРЕМАЛЫВАЕТ ЗЕРНО</a:t>
            </a:r>
          </a:p>
          <a:p>
            <a:endParaRPr lang="ru-RU" sz="2000" dirty="0">
              <a:solidFill>
                <a:srgbClr val="008000"/>
              </a:solidFill>
            </a:endParaRPr>
          </a:p>
          <a:p>
            <a:r>
              <a:rPr lang="ru-RU" sz="2000" dirty="0" smtClean="0">
                <a:solidFill>
                  <a:srgbClr val="008000"/>
                </a:solidFill>
              </a:rPr>
              <a:t>ГРУЗОВИК- </a:t>
            </a:r>
            <a:r>
              <a:rPr lang="ru-RU" sz="2000" b="1" dirty="0" smtClean="0">
                <a:solidFill>
                  <a:srgbClr val="008000"/>
                </a:solidFill>
              </a:rPr>
              <a:t>ШОФЁР</a:t>
            </a:r>
            <a:r>
              <a:rPr lang="ru-RU" sz="2000" dirty="0" smtClean="0">
                <a:solidFill>
                  <a:srgbClr val="008000"/>
                </a:solidFill>
              </a:rPr>
              <a:t>- ВЕЗЁТ ЗЕРНО НА МЕЛЬНИЦУ</a:t>
            </a:r>
          </a:p>
          <a:p>
            <a:endParaRPr lang="ru-RU" sz="2000" dirty="0">
              <a:solidFill>
                <a:srgbClr val="008000"/>
              </a:solidFill>
            </a:endParaRPr>
          </a:p>
          <a:p>
            <a:r>
              <a:rPr lang="ru-RU" sz="2000" dirty="0" smtClean="0">
                <a:solidFill>
                  <a:srgbClr val="008000"/>
                </a:solidFill>
              </a:rPr>
              <a:t>ПЕКАРНЯ- </a:t>
            </a:r>
            <a:r>
              <a:rPr lang="ru-RU" sz="2000" b="1" dirty="0" smtClean="0">
                <a:solidFill>
                  <a:srgbClr val="008000"/>
                </a:solidFill>
              </a:rPr>
              <a:t>ПЕКАРЬ</a:t>
            </a:r>
            <a:r>
              <a:rPr lang="ru-RU" sz="2000" dirty="0" smtClean="0">
                <a:solidFill>
                  <a:srgbClr val="008000"/>
                </a:solidFill>
              </a:rPr>
              <a:t>- ПЕЧЁТ, ВЫПЕКАЕТ</a:t>
            </a:r>
          </a:p>
          <a:p>
            <a:endParaRPr lang="ru-RU" sz="2000" dirty="0">
              <a:solidFill>
                <a:srgbClr val="008000"/>
              </a:solidFill>
            </a:endParaRPr>
          </a:p>
          <a:p>
            <a:r>
              <a:rPr lang="ru-RU" sz="2000" dirty="0" smtClean="0">
                <a:solidFill>
                  <a:srgbClr val="008000"/>
                </a:solidFill>
              </a:rPr>
              <a:t>ХЛЕБНЫЙ ФУРГОН- </a:t>
            </a:r>
            <a:r>
              <a:rPr lang="ru-RU" sz="2000" b="1" dirty="0" smtClean="0">
                <a:solidFill>
                  <a:srgbClr val="008000"/>
                </a:solidFill>
              </a:rPr>
              <a:t>ШОФЁР</a:t>
            </a:r>
            <a:r>
              <a:rPr lang="ru-RU" sz="2000" dirty="0" smtClean="0">
                <a:solidFill>
                  <a:srgbClr val="008000"/>
                </a:solidFill>
              </a:rPr>
              <a:t>- ВЕЗЁТ, РАЗВОЗИТ ПО МАГАЗИНАМ</a:t>
            </a:r>
          </a:p>
          <a:p>
            <a:endParaRPr lang="ru-RU" sz="2000" dirty="0">
              <a:solidFill>
                <a:srgbClr val="008000"/>
              </a:solidFill>
            </a:endParaRPr>
          </a:p>
          <a:p>
            <a:r>
              <a:rPr lang="ru-RU" sz="2000" dirty="0" smtClean="0">
                <a:solidFill>
                  <a:srgbClr val="008000"/>
                </a:solidFill>
              </a:rPr>
              <a:t>МАГАЗИН- </a:t>
            </a:r>
            <a:r>
              <a:rPr lang="ru-RU" sz="2000" b="1" dirty="0" smtClean="0">
                <a:solidFill>
                  <a:srgbClr val="008000"/>
                </a:solidFill>
              </a:rPr>
              <a:t>ПРОДАВЕЦ</a:t>
            </a:r>
            <a:r>
              <a:rPr lang="ru-RU" sz="2000" dirty="0" smtClean="0">
                <a:solidFill>
                  <a:srgbClr val="008000"/>
                </a:solidFill>
              </a:rPr>
              <a:t>- ПРОДАЁТ</a:t>
            </a:r>
          </a:p>
        </p:txBody>
      </p:sp>
    </p:spTree>
    <p:extLst>
      <p:ext uri="{BB962C8B-B14F-4D97-AF65-F5344CB8AC3E}">
        <p14:creationId xmlns:p14="http://schemas.microsoft.com/office/powerpoint/2010/main" val="118352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хлеб\pet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55654"/>
            <a:ext cx="7346777" cy="1320800"/>
          </a:xfrm>
        </p:spPr>
        <p:txBody>
          <a:bodyPr>
            <a:normAutofit/>
          </a:bodyPr>
          <a:lstStyle/>
          <a:p>
            <a:r>
              <a:rPr lang="ru-RU" sz="4800" b="1" u="sng" dirty="0" smtClean="0">
                <a:solidFill>
                  <a:srgbClr val="C00000"/>
                </a:solidFill>
              </a:rPr>
              <a:t>Пословицы</a:t>
            </a:r>
            <a:r>
              <a:rPr lang="ru-RU" sz="4800" b="1" dirty="0" smtClean="0">
                <a:solidFill>
                  <a:srgbClr val="C00000"/>
                </a:solidFill>
              </a:rPr>
              <a:t> и </a:t>
            </a:r>
            <a:r>
              <a:rPr lang="ru-RU" sz="4800" b="1" u="sng" dirty="0" smtClean="0">
                <a:solidFill>
                  <a:srgbClr val="C00000"/>
                </a:solidFill>
              </a:rPr>
              <a:t>поговорки</a:t>
            </a:r>
            <a:endParaRPr lang="ru-RU" sz="4800" b="1" u="sng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2636912"/>
            <a:ext cx="7780668" cy="4031873"/>
          </a:xfrm>
          <a:prstGeom prst="rect">
            <a:avLst/>
          </a:prstGeom>
          <a:solidFill>
            <a:srgbClr val="FFFF00">
              <a:alpha val="49000"/>
            </a:srgb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3200" dirty="0" smtClean="0">
                <a:solidFill>
                  <a:srgbClr val="002060"/>
                </a:solidFill>
              </a:rPr>
              <a:t>Что посеешь, то и пожнёшь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3200" dirty="0" smtClean="0">
                <a:solidFill>
                  <a:srgbClr val="002060"/>
                </a:solidFill>
              </a:rPr>
              <a:t>Хороша нива у дружного коллектива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3200" dirty="0" smtClean="0">
                <a:solidFill>
                  <a:srgbClr val="002060"/>
                </a:solidFill>
              </a:rPr>
              <a:t>Худ обед , когда хлеба нет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3200" dirty="0" smtClean="0">
                <a:solidFill>
                  <a:srgbClr val="002060"/>
                </a:solidFill>
              </a:rPr>
              <a:t>Хочешь есть калачи- не сиди на печи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3200" dirty="0" smtClean="0">
                <a:solidFill>
                  <a:srgbClr val="002060"/>
                </a:solidFill>
              </a:rPr>
              <a:t>Хлеб всему голова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3200" dirty="0" smtClean="0">
                <a:solidFill>
                  <a:srgbClr val="002060"/>
                </a:solidFill>
              </a:rPr>
              <a:t>Хвались урожаем, когда рожь в закрома засыпаем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1099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398" y="-134456"/>
            <a:ext cx="8496944" cy="8984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u="sng" dirty="0" smtClean="0">
                <a:solidFill>
                  <a:srgbClr val="C00000"/>
                </a:solidFill>
              </a:rPr>
              <a:t>Стихи о хлебе</a:t>
            </a:r>
            <a:endParaRPr lang="ru-RU" sz="6000" u="sng" dirty="0">
              <a:solidFill>
                <a:srgbClr val="C00000"/>
              </a:solidFill>
            </a:endParaRPr>
          </a:p>
        </p:txBody>
      </p:sp>
      <p:pic>
        <p:nvPicPr>
          <p:cNvPr id="3074" name="Picture 2" descr="F:\хлеб\p217_1slay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" y="1032751"/>
            <a:ext cx="3560244" cy="282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68544" y="3956000"/>
            <a:ext cx="4248472" cy="27853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92" y="4121907"/>
            <a:ext cx="3576625" cy="26194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980" y="764704"/>
            <a:ext cx="3263577" cy="25266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303" y="1032751"/>
            <a:ext cx="3600400" cy="28204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67517" y="4035855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8000"/>
                </a:solidFill>
              </a:rPr>
              <a:t>ЗЕРНЫШКО</a:t>
            </a:r>
            <a:endParaRPr lang="ru-RU" b="1" dirty="0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92080" y="4405187"/>
            <a:ext cx="32866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Зёрнышко соединило</a:t>
            </a:r>
          </a:p>
          <a:p>
            <a:r>
              <a:rPr lang="ru-RU" sz="2000" dirty="0" smtClean="0"/>
              <a:t>Многие труды:</a:t>
            </a:r>
          </a:p>
          <a:p>
            <a:r>
              <a:rPr lang="ru-RU" sz="2000" dirty="0" smtClean="0"/>
              <a:t>Труд земли, живые силы</a:t>
            </a:r>
          </a:p>
          <a:p>
            <a:r>
              <a:rPr lang="ru-RU" sz="2000" dirty="0" smtClean="0"/>
              <a:t>Солнца и воды.</a:t>
            </a:r>
          </a:p>
          <a:p>
            <a:r>
              <a:rPr lang="ru-RU" sz="2000" dirty="0" smtClean="0"/>
              <a:t>И конечно, человека</a:t>
            </a:r>
          </a:p>
          <a:p>
            <a:r>
              <a:rPr lang="ru-RU" sz="2000" dirty="0" smtClean="0"/>
              <a:t>Доброту и труд.</a:t>
            </a:r>
          </a:p>
          <a:p>
            <a:r>
              <a:rPr lang="ru-RU" sz="2000" dirty="0" smtClean="0"/>
              <a:t>Лишь они одни от века</a:t>
            </a:r>
          </a:p>
          <a:p>
            <a:r>
              <a:rPr lang="ru-RU" sz="2000" dirty="0" smtClean="0"/>
              <a:t>Нам плоды дают.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0117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229" y="908720"/>
            <a:ext cx="7372509" cy="37317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760" y="2924944"/>
            <a:ext cx="3836451" cy="30307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116632"/>
            <a:ext cx="7884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u="sng" dirty="0" smtClean="0">
                <a:solidFill>
                  <a:srgbClr val="C00000"/>
                </a:solidFill>
              </a:rPr>
              <a:t>КАРТИНЫ РУССКИХ ХУДОЖНИКОВ</a:t>
            </a:r>
            <a:endParaRPr lang="ru-RU" sz="3600" u="sng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28584" y="5575547"/>
            <a:ext cx="101823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8000"/>
                </a:solidFill>
              </a:rPr>
              <a:t>Шишкин</a:t>
            </a:r>
            <a:r>
              <a:rPr lang="ru-RU" sz="2000" dirty="0" smtClean="0">
                <a:solidFill>
                  <a:srgbClr val="008000"/>
                </a:solidFill>
              </a:rPr>
              <a:t>. И. « РОЖЬ».</a:t>
            </a:r>
            <a:endParaRPr lang="ru-RU" sz="2000" dirty="0">
              <a:solidFill>
                <a:srgbClr val="00800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10404648" y="4440342"/>
            <a:ext cx="360040" cy="3408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10044608" y="1045024"/>
            <a:ext cx="360040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9" y="4440342"/>
            <a:ext cx="4176464" cy="273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83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361</TotalTime>
  <Words>393</Words>
  <Application>Microsoft Office PowerPoint</Application>
  <PresentationFormat>Экран (4:3)</PresentationFormat>
  <Paragraphs>129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Trebuchet MS</vt:lpstr>
      <vt:lpstr>Wingdings</vt:lpstr>
      <vt:lpstr>Wingdings 3</vt:lpstr>
      <vt:lpstr>Грань</vt:lpstr>
      <vt:lpstr>«ПУТЕШЕСТВИЕ КОЛОБКА»</vt:lpstr>
      <vt:lpstr>Презентация PowerPoint</vt:lpstr>
      <vt:lpstr>кроссворд</vt:lpstr>
      <vt:lpstr>Презентация PowerPoint</vt:lpstr>
      <vt:lpstr>Презентация PowerPoint</vt:lpstr>
      <vt:lpstr>ТЕХНИКА- ПРОФЕССИЯ- ЧТО ДЕЛАЕТ?</vt:lpstr>
      <vt:lpstr>Пословицы и поговорки</vt:lpstr>
      <vt:lpstr>Стихи о хлебе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«ПУТЕШЕСТВИЕ КОЛОБКА»</dc:title>
  <dc:creator>student4-3</dc:creator>
  <cp:lastModifiedBy>Рита</cp:lastModifiedBy>
  <cp:revision>40</cp:revision>
  <dcterms:created xsi:type="dcterms:W3CDTF">2014-12-13T13:19:16Z</dcterms:created>
  <dcterms:modified xsi:type="dcterms:W3CDTF">2014-12-17T03:10:34Z</dcterms:modified>
</cp:coreProperties>
</file>