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F2BD-318A-4894-8A89-71D60D7E9BA9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A84C-6709-49A9-B159-E4190CF3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5F94-162B-485D-95FD-24D6D0B399D0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6D67-065A-45BC-92AE-F61C43D65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533B-5EA8-48F6-AEAE-68233C5EB15E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F91C-D0FA-450E-8A5C-D195AFDDF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B44D20-EFB4-427B-8821-C00C2E111783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02A5A9-EFF6-4D26-B19F-8A4CE06A6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DEF2-00B0-47DC-889C-8C2CCCC853FA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84C5-B729-41C9-AF74-75C268FB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AD87-D582-4F74-9FCF-81A9D15C8634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3799-D718-4653-AC9F-FABB25045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4CD8-7A54-4579-BA26-3E63C962913B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2D82-98E5-4498-9102-96C777304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D368DB-B1ED-4925-83E8-0E7F19C33328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5F5D0B-5A09-4DDA-A9D9-3A344BAA2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0460-4CC1-4FDA-90E4-C61D192E18FB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8C97-0A04-4F54-A7E1-4959BC60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DDEB2-4492-4F32-AC1F-6D0D65EBFDE0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135C75-3890-4D32-B54F-67C71580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0A9334-813B-4B3E-9360-87A43DC6995B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E8FE58-28C6-4334-96DB-3F7AE788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04978A-6E97-4CC2-B64B-665854C38EAB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AE9F07-6858-4633-B0DD-54A239AF4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82" r:id="rId4"/>
    <p:sldLayoutId id="2147483783" r:id="rId5"/>
    <p:sldLayoutId id="2147483790" r:id="rId6"/>
    <p:sldLayoutId id="2147483784" r:id="rId7"/>
    <p:sldLayoutId id="2147483791" r:id="rId8"/>
    <p:sldLayoutId id="2147483792" r:id="rId9"/>
    <p:sldLayoutId id="2147483785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Smeshariki_-_Fonovaya_muzyka_(iPlayer.f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1021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Работа\шаблончики\1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Smeshariki_-_Fonovaya_muzyka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072438" y="2643188"/>
            <a:ext cx="304800" cy="30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ic2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2357422" y="1571612"/>
            <a:ext cx="3810000" cy="38100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7411" name="Picture 14" descr="D:\Работа\шаблончики\balloons3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5143500"/>
            <a:ext cx="76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 descr="D:\Работа\шаблончики\balloons3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5143500"/>
            <a:ext cx="76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D:\Работа\шаблончики\balloons3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4214813"/>
            <a:ext cx="76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D:\Работа\шаблончики\balloons3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642938"/>
            <a:ext cx="76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 descr="D:\Работа\шаблончики\balloons3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5448300"/>
            <a:ext cx="76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D:\Работа\шаблончики\balloons3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214313"/>
            <a:ext cx="76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D:\Работа\шаблончики\balloons3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25" y="571500"/>
            <a:ext cx="762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9" descr="D:\Работа\шаблончики\balloons3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1357313"/>
            <a:ext cx="762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0" descr="D:\Работа\шаблончики\balloons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38" y="2357438"/>
            <a:ext cx="7524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1" descr="D:\Работа\шаблончики\balloons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25" y="3000375"/>
            <a:ext cx="7524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4" descr="D:\Работа\шаблончики\sw20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5572125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5" descr="D:\Работа\шаблончики\sw20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285750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6" descr="D:\Работа\шаблончики\449585666.jpg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" y="3571875"/>
            <a:ext cx="666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1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43875" y="3786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шаблончики\video_686894_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3543300"/>
            <a:ext cx="5905500" cy="33147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3074" name="Picture 2" descr="D:\Работа\шаблончики\домик нюши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929354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D:\Работа\шаблончики\0_63800_f124d358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Работа\шаблончики\smeshariki-ej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00188"/>
            <a:ext cx="451008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D:\Работа\шаблончики\thumbs_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142875" y="857250"/>
            <a:ext cx="1500188" cy="15001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75" y="857250"/>
            <a:ext cx="1357313" cy="1357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571875" y="857250"/>
            <a:ext cx="1571625" cy="142875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857375" y="785813"/>
            <a:ext cx="1714500" cy="142875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7072313" y="857250"/>
            <a:ext cx="1500187" cy="1357313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D:\Работа\шаблончики\0_63816_fba9ce75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Работа\шаблончики\smeshariki-sovuny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071688"/>
            <a:ext cx="3340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:\Работа\шаблончики\smeshariki-kar-karich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3254375"/>
            <a:ext cx="43243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D:\Работа\шаблончики\0_63816_fba9ce75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Работа\шаблончики\GuNO0AQAjH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2500313"/>
            <a:ext cx="4040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D:\Работа\шаблончики\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Работа\шаблончики\0d26524d955540e9afc6c8c19cc7ee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2894013"/>
            <a:ext cx="4643438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7" name="Picture 15" descr="D:\Работа\шаблончики\96813_5-550-700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857232"/>
            <a:ext cx="7045346" cy="52864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 descr="D:\Работа\шаблончики\0_63816_fba9ce75_X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1643063"/>
            <a:ext cx="43688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419</TotalTime>
  <Words>0</Words>
  <Application>Microsoft Office PowerPoint</Application>
  <PresentationFormat>Экран (4:3)</PresentationFormat>
  <Paragraphs>0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Calibri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Матяшова Д.С. Дети: 4 группа</dc:title>
  <dc:creator>Admin</dc:creator>
  <cp:lastModifiedBy>Admin</cp:lastModifiedBy>
  <cp:revision>45</cp:revision>
  <dcterms:created xsi:type="dcterms:W3CDTF">2014-04-02T12:50:39Z</dcterms:created>
  <dcterms:modified xsi:type="dcterms:W3CDTF">2015-04-16T20:36:09Z</dcterms:modified>
</cp:coreProperties>
</file>