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DBBA8C-5A0A-4EAC-BC8A-0C3AEE7A028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A91D97-313B-4D7B-9DC5-22DCF9E880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1" y="1988840"/>
            <a:ext cx="6974160" cy="3526328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  <a:t>Загадки  про игрушки</a:t>
            </a:r>
            <a:endParaRPr lang="ru-RU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3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все это значит?</a:t>
            </a:r>
          </a:p>
          <a:p>
            <a:r>
              <a:rPr lang="ru-RU" sz="2400" dirty="0" smtClean="0"/>
              <a:t>Дочка, а не плачет;</a:t>
            </a:r>
          </a:p>
          <a:p>
            <a:r>
              <a:rPr lang="ru-RU" sz="2400" dirty="0" smtClean="0"/>
              <a:t>Спать уложишь -</a:t>
            </a:r>
          </a:p>
          <a:p>
            <a:r>
              <a:rPr lang="ru-RU" sz="2400" dirty="0" smtClean="0"/>
              <a:t>Будет спать</a:t>
            </a:r>
          </a:p>
          <a:p>
            <a:r>
              <a:rPr lang="ru-RU" sz="2400" dirty="0" smtClean="0"/>
              <a:t>День, и два, и даже пять.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04" y="2780928"/>
            <a:ext cx="2618446" cy="3818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16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5670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детская площадка.</a:t>
            </a:r>
          </a:p>
          <a:p>
            <a:r>
              <a:rPr lang="ru-RU" sz="2400" dirty="0" smtClean="0"/>
              <a:t>Мячик здесь, ведро, лопатка.</a:t>
            </a:r>
          </a:p>
          <a:p>
            <a:r>
              <a:rPr lang="ru-RU" sz="2400" dirty="0" smtClean="0"/>
              <a:t>И мальчишки, и девчушки</a:t>
            </a:r>
          </a:p>
          <a:p>
            <a:r>
              <a:rPr lang="ru-RU" sz="2400" dirty="0" smtClean="0"/>
              <a:t>Принесли с собой...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40" y="2636912"/>
            <a:ext cx="4838348" cy="3757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89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Кто не ест душистый мед</a:t>
            </a:r>
          </a:p>
          <a:p>
            <a:r>
              <a:rPr lang="ru-RU" sz="2400" dirty="0" smtClean="0"/>
              <a:t>И в берлоге не живет?</a:t>
            </a:r>
          </a:p>
          <a:p>
            <a:r>
              <a:rPr lang="ru-RU" sz="2400" dirty="0" smtClean="0"/>
              <a:t>Не умеет он реветь.</a:t>
            </a:r>
          </a:p>
          <a:p>
            <a:r>
              <a:rPr lang="ru-RU" sz="2400" dirty="0" smtClean="0"/>
              <a:t>Это — плюшевый...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352256" cy="422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015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Рвутся вверх они, играют,</a:t>
            </a:r>
          </a:p>
          <a:p>
            <a:r>
              <a:rPr lang="ru-RU" sz="2400" dirty="0" smtClean="0"/>
              <a:t>С тонкой нитки улетают.</a:t>
            </a:r>
          </a:p>
          <a:p>
            <a:r>
              <a:rPr lang="ru-RU" sz="2400" dirty="0" smtClean="0"/>
              <a:t>Это радость детворы —</a:t>
            </a:r>
          </a:p>
          <a:p>
            <a:r>
              <a:rPr lang="ru-RU" sz="2400" dirty="0" smtClean="0"/>
              <a:t>Разноцветные... 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50" y="2996952"/>
            <a:ext cx="5133950" cy="3205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34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глубь трубы всмотрись: как в сказке,</a:t>
            </a:r>
          </a:p>
          <a:p>
            <a:r>
              <a:rPr lang="ru-RU" sz="2400" dirty="0" smtClean="0"/>
              <a:t>Там в узор сложились краски.</a:t>
            </a:r>
          </a:p>
          <a:p>
            <a:r>
              <a:rPr lang="ru-RU" sz="2400" dirty="0" smtClean="0"/>
              <a:t>Трубочка — не микроскоп.</a:t>
            </a:r>
          </a:p>
          <a:p>
            <a:r>
              <a:rPr lang="ru-RU" sz="2400" dirty="0" smtClean="0"/>
              <a:t>А цветной...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810000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51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ней горошинки звенят,</a:t>
            </a:r>
          </a:p>
          <a:p>
            <a:r>
              <a:rPr lang="ru-RU" sz="2400" dirty="0" smtClean="0"/>
              <a:t>Карапузов веселят.</a:t>
            </a:r>
          </a:p>
          <a:p>
            <a:r>
              <a:rPr lang="ru-RU" sz="2400" dirty="0" smtClean="0"/>
              <a:t>Это первая игрушка</a:t>
            </a:r>
          </a:p>
          <a:p>
            <a:r>
              <a:rPr lang="ru-RU" sz="2400" dirty="0" smtClean="0"/>
              <a:t>Под названьем...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51" y="2780928"/>
            <a:ext cx="4532734" cy="339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105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одной ноге крутилась,</a:t>
            </a:r>
          </a:p>
          <a:p>
            <a:r>
              <a:rPr lang="ru-RU" sz="2400" dirty="0" smtClean="0"/>
              <a:t>И вдруг на бок повалилась,</a:t>
            </a:r>
          </a:p>
          <a:p>
            <a:r>
              <a:rPr lang="ru-RU" sz="2400" dirty="0" smtClean="0"/>
              <a:t>С шумом на пол прилегла</a:t>
            </a:r>
          </a:p>
          <a:p>
            <a:r>
              <a:rPr lang="ru-RU" sz="2400" dirty="0" smtClean="0"/>
              <a:t>Разноцветная... 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585692" cy="4463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60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5598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Прячется от нас с тобой</a:t>
            </a:r>
          </a:p>
          <a:p>
            <a:r>
              <a:rPr lang="ru-RU" sz="2400" dirty="0" smtClean="0"/>
              <a:t>Одна куколка в другой.</a:t>
            </a:r>
          </a:p>
          <a:p>
            <a:r>
              <a:rPr lang="ru-RU" sz="2400" dirty="0" smtClean="0"/>
              <a:t>На косыночках горошки.</a:t>
            </a:r>
          </a:p>
          <a:p>
            <a:r>
              <a:rPr lang="ru-RU" sz="2400" dirty="0" smtClean="0"/>
              <a:t>Что за куколки? 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137300" cy="3459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818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асфальту я скачу,</a:t>
            </a:r>
          </a:p>
          <a:p>
            <a:r>
              <a:rPr lang="ru-RU" sz="2400" dirty="0" smtClean="0"/>
              <a:t>Через двор в траву лечу.</a:t>
            </a:r>
          </a:p>
          <a:p>
            <a:r>
              <a:rPr lang="ru-RU" sz="2400" dirty="0" smtClean="0"/>
              <a:t>От друзей меня не прячь,</a:t>
            </a:r>
          </a:p>
          <a:p>
            <a:r>
              <a:rPr lang="ru-RU" sz="2400" dirty="0" smtClean="0"/>
              <a:t>Поиграй-ка с ними в... 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182988" cy="4359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77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180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Загадки  про 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про игрушки</dc:title>
  <dc:creator>Admin</dc:creator>
  <cp:lastModifiedBy>Admin</cp:lastModifiedBy>
  <cp:revision>5</cp:revision>
  <dcterms:created xsi:type="dcterms:W3CDTF">2014-06-04T07:24:53Z</dcterms:created>
  <dcterms:modified xsi:type="dcterms:W3CDTF">2014-06-04T08:02:26Z</dcterms:modified>
</cp:coreProperties>
</file>