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A1E-2EE0-461D-9D71-538D69B60198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EC05-A0B3-421C-B8B3-96EB69CB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76;&#1077;&#1085;&#1100;%20&#1080;&#1084;&#1077;&#1085;&#1080;&#1085;&#1085;&#1080;&#1082;&#1072;\&#1051;&#1077;&#1090;&#1086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76;&#1077;&#1085;&#1100;%20&#1080;&#1084;&#1077;&#1085;&#1080;&#1085;&#1085;&#1080;&#1082;&#1072;\&#1042;&#1077;&#1089;&#1085;&#1091;&#1096;&#1082;&#1080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-214338"/>
            <a:ext cx="542928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весенних </a:t>
            </a:r>
          </a:p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летних именинников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Lenovo\Pictures\лето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2460586"/>
            <a:ext cx="4643470" cy="348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43571" y="4572009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Выполнила учитель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МБОУСОШ №2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ЗАТО Озёрный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Климина</a:t>
            </a:r>
            <a:r>
              <a:rPr lang="ru-RU" b="1" dirty="0" smtClean="0">
                <a:solidFill>
                  <a:srgbClr val="FF0000"/>
                </a:solidFill>
              </a:rPr>
              <a:t> Алла Васильевна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6000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греет всё теплей,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Начинается капель.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 с полей бежит ручьями.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то вы угадали?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Lenovo\Pictures\MH900429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2928958" cy="288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Lenovo\Pictures\MH90043372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3857628"/>
            <a:ext cx="4000528" cy="328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Lenovo\Pictures\Scan-130422-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500462" cy="342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14744" y="278605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весна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208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март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786058"/>
            <a:ext cx="3231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апрель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000636"/>
            <a:ext cx="2351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май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Pictures\MH90043377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9059" y="142852"/>
            <a:ext cx="3500461" cy="202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Lenovo\Pictures\4013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9058" y="2500307"/>
            <a:ext cx="3500461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Lenovo\Pictures\1328231161_landish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00496" y="4600572"/>
            <a:ext cx="342902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5857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 лугами зной стоит,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Пчелка над цветком жужжит.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Речка, лес, фруктовый сад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 к себе тогда манят.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Скажут все, что это</a:t>
            </a:r>
          </a:p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Наступило…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Lenovo\Pictures\лето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16577" y="2714620"/>
            <a:ext cx="523878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4357694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</a:rPr>
              <a:t>лето</a:t>
            </a:r>
            <a:endParaRPr lang="ru-RU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Пух тополиный лето начинает,</a:t>
            </a:r>
          </a:p>
          <a:p>
            <a:r>
              <a:rPr lang="ru-RU" sz="2500" b="1" dirty="0" smtClean="0"/>
              <a:t>В садах бушует зелень…Тишь, покой.</a:t>
            </a:r>
          </a:p>
          <a:p>
            <a:r>
              <a:rPr lang="ru-RU" sz="2500" b="1" dirty="0" smtClean="0"/>
              <a:t>На грядках земляника созревает.</a:t>
            </a:r>
          </a:p>
          <a:p>
            <a:r>
              <a:rPr lang="ru-RU" sz="2500" b="1" dirty="0" smtClean="0"/>
              <a:t>Узнали ли месяц? Назови какой!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2357430"/>
            <a:ext cx="5572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Жаркий, знойный, душный день,</a:t>
            </a:r>
          </a:p>
          <a:p>
            <a:r>
              <a:rPr lang="ru-RU" sz="2500" b="1" dirty="0" smtClean="0"/>
              <a:t>Все непременно ищут тень.</a:t>
            </a:r>
          </a:p>
          <a:p>
            <a:r>
              <a:rPr lang="ru-RU" sz="2500" b="1" dirty="0" smtClean="0"/>
              <a:t>Началась косьба хлебов.</a:t>
            </a:r>
          </a:p>
          <a:p>
            <a:r>
              <a:rPr lang="ru-RU" sz="2500" b="1" dirty="0" smtClean="0"/>
              <a:t>Время ягод и грибов.</a:t>
            </a:r>
          </a:p>
          <a:p>
            <a:r>
              <a:rPr lang="ru-RU" sz="2500" b="1" dirty="0" smtClean="0"/>
              <a:t>Дни </a:t>
            </a:r>
            <a:r>
              <a:rPr lang="ru-RU" sz="2500" b="1" dirty="0" err="1" smtClean="0"/>
              <a:t>его-вершина</a:t>
            </a:r>
            <a:r>
              <a:rPr lang="ru-RU" sz="2500" b="1" dirty="0" smtClean="0"/>
              <a:t> лета.</a:t>
            </a:r>
          </a:p>
          <a:p>
            <a:r>
              <a:rPr lang="ru-RU" sz="2500" b="1" dirty="0" smtClean="0"/>
              <a:t>Что, скажи за месяц это? </a:t>
            </a:r>
            <a:endParaRPr lang="ru-RU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143512"/>
            <a:ext cx="5143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Листья клена вдруг желтеют,</a:t>
            </a:r>
          </a:p>
          <a:p>
            <a:r>
              <a:rPr lang="ru-RU" sz="2500" b="1" dirty="0" smtClean="0"/>
              <a:t>В страны юга улетели</a:t>
            </a:r>
          </a:p>
          <a:p>
            <a:r>
              <a:rPr lang="ru-RU" sz="2500" b="1" dirty="0" smtClean="0"/>
              <a:t>Белокрылые стрижи.</a:t>
            </a:r>
          </a:p>
          <a:p>
            <a:r>
              <a:rPr lang="ru-RU" sz="2500" b="1" dirty="0" smtClean="0"/>
              <a:t>Что за месяц, подскажи! 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157161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(июнь)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4286256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(июль)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07220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(август)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Pictures\фон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0"/>
            <a:ext cx="469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Загадочная полянка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enovo\Pictures\рома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785950" cy="238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2285992"/>
            <a:ext cx="2143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ромашка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Lenovo\Pictures\василё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14290"/>
            <a:ext cx="161646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286644" y="2857496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василёк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29" name="Picture 5" descr="C:\Users\Lenovo\Pictures\одуванч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42918"/>
            <a:ext cx="238126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71737" y="2643182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одуванчик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30" name="Picture 6" descr="C:\Users\Lenovo\Pictures\ландыш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286124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43438" y="5143512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ландыш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31" name="Picture 7" descr="C:\Users\Lenovo\Pictures\гвозди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571480"/>
            <a:ext cx="170509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143504" y="2786058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гвоздика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32" name="Picture 8" descr="C:\Users\Lenovo\Pictures\подснежни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1230" y="3643314"/>
            <a:ext cx="238992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429388" y="5715016"/>
            <a:ext cx="25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подснежник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33" name="Picture 9" descr="C:\Users\Lenovo\Pictures\тюльпа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857496"/>
            <a:ext cx="16430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14282" y="5286388"/>
            <a:ext cx="2286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тюльпан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  <p:pic>
        <p:nvPicPr>
          <p:cNvPr id="1034" name="Picture 10" descr="C:\Users\Lenovo\Pictures\лил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3714752"/>
            <a:ext cx="229701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500298" y="6072206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00B050"/>
                </a:solidFill>
              </a:rPr>
              <a:t>лилия</a:t>
            </a:r>
            <a:endParaRPr lang="ru-RU" sz="3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p"/>
      <p:bldP spid="12" grpId="0" build="p"/>
      <p:bldP spid="14" grpId="0" build="p"/>
      <p:bldP spid="16" grpId="0" build="p"/>
      <p:bldP spid="18" grpId="0" build="p"/>
      <p:bldP spid="20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фон ж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5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736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</a:rPr>
              <a:t>Цветы мы положим в круг,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Быстро бегаем вокруг,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Только музыка смолкает.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Каждый цветок свой собирает.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Кому цветка не хватает,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Тот из игры выбывает.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Lenovo\Pictures\MH90044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14290"/>
            <a:ext cx="2238369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Lenovo\Pictures\MH9004375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22860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Ле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3" y="35716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«Цветочная»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фон 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43000"/>
            <a:ext cx="9144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00042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«Олимпийская»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1" y="278605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</a:rPr>
              <a:t>Пока будет музыка звучать,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Шары надо быстро за ленту кидать.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Как только мелодия сыграна вся,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Шары больше трогать нельзя!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enovo\Pictures\шар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000500"/>
            <a:ext cx="26193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Lenovo\Pictures\шар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26193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Веснуш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221</Words>
  <Application>Microsoft Office PowerPoint</Application>
  <PresentationFormat>Экран (4:3)</PresentationFormat>
  <Paragraphs>59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35</cp:revision>
  <dcterms:created xsi:type="dcterms:W3CDTF">2013-04-20T12:52:25Z</dcterms:created>
  <dcterms:modified xsi:type="dcterms:W3CDTF">2013-11-24T12:01:52Z</dcterms:modified>
</cp:coreProperties>
</file>